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6" r:id="rId4"/>
    <p:sldId id="257" r:id="rId5"/>
    <p:sldId id="258" r:id="rId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9" autoAdjust="0"/>
    <p:restoredTop sz="94660"/>
  </p:normalViewPr>
  <p:slideViewPr>
    <p:cSldViewPr snapToGrid="0">
      <p:cViewPr varScale="1">
        <p:scale>
          <a:sx n="73" d="100"/>
          <a:sy n="73" d="100"/>
        </p:scale>
        <p:origin x="54" y="3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customXml" Target="../customXml/item3.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807C28-DABA-9BED-5F96-A8AAE710781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D72370E0-9D1F-3B01-441A-A7C422EEE4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14569747-DF12-1398-4D4D-2EE8A81A3280}"/>
              </a:ext>
            </a:extLst>
          </p:cNvPr>
          <p:cNvSpPr>
            <a:spLocks noGrp="1"/>
          </p:cNvSpPr>
          <p:nvPr>
            <p:ph type="dt" sz="half" idx="10"/>
          </p:nvPr>
        </p:nvSpPr>
        <p:spPr/>
        <p:txBody>
          <a:bodyPr/>
          <a:lstStyle/>
          <a:p>
            <a:fld id="{94D4EF96-9CFB-4FDD-BF6C-EC0CA36201CF}" type="datetimeFigureOut">
              <a:rPr lang="de-CH" smtClean="0"/>
              <a:t>16.02.2026</a:t>
            </a:fld>
            <a:endParaRPr lang="de-CH"/>
          </a:p>
        </p:txBody>
      </p:sp>
      <p:sp>
        <p:nvSpPr>
          <p:cNvPr id="5" name="Fußzeilenplatzhalter 4">
            <a:extLst>
              <a:ext uri="{FF2B5EF4-FFF2-40B4-BE49-F238E27FC236}">
                <a16:creationId xmlns:a16="http://schemas.microsoft.com/office/drawing/2014/main" id="{F1834678-A4E3-7042-C4E5-C1141E46E57E}"/>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5F192443-2AFA-E567-2441-5A67E1145E03}"/>
              </a:ext>
            </a:extLst>
          </p:cNvPr>
          <p:cNvSpPr>
            <a:spLocks noGrp="1"/>
          </p:cNvSpPr>
          <p:nvPr>
            <p:ph type="sldNum" sz="quarter" idx="12"/>
          </p:nvPr>
        </p:nvSpPr>
        <p:spPr/>
        <p:txBody>
          <a:bodyPr/>
          <a:lstStyle/>
          <a:p>
            <a:fld id="{DCAA96D4-5B33-4649-AF4D-9C5C48DFD4CD}" type="slidenum">
              <a:rPr lang="de-CH" smtClean="0"/>
              <a:t>‹Nr.›</a:t>
            </a:fld>
            <a:endParaRPr lang="de-CH"/>
          </a:p>
        </p:txBody>
      </p:sp>
    </p:spTree>
    <p:extLst>
      <p:ext uri="{BB962C8B-B14F-4D97-AF65-F5344CB8AC3E}">
        <p14:creationId xmlns:p14="http://schemas.microsoft.com/office/powerpoint/2010/main" val="1513125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625FFC-1A12-06CB-2310-426D53E4E2CA}"/>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E186A2EB-DBB0-1222-513A-E5084C06990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D21A5074-6494-90D9-292C-5A7B25ED111F}"/>
              </a:ext>
            </a:extLst>
          </p:cNvPr>
          <p:cNvSpPr>
            <a:spLocks noGrp="1"/>
          </p:cNvSpPr>
          <p:nvPr>
            <p:ph type="dt" sz="half" idx="10"/>
          </p:nvPr>
        </p:nvSpPr>
        <p:spPr/>
        <p:txBody>
          <a:bodyPr/>
          <a:lstStyle/>
          <a:p>
            <a:fld id="{94D4EF96-9CFB-4FDD-BF6C-EC0CA36201CF}" type="datetimeFigureOut">
              <a:rPr lang="de-CH" smtClean="0"/>
              <a:t>16.02.2026</a:t>
            </a:fld>
            <a:endParaRPr lang="de-CH"/>
          </a:p>
        </p:txBody>
      </p:sp>
      <p:sp>
        <p:nvSpPr>
          <p:cNvPr id="5" name="Fußzeilenplatzhalter 4">
            <a:extLst>
              <a:ext uri="{FF2B5EF4-FFF2-40B4-BE49-F238E27FC236}">
                <a16:creationId xmlns:a16="http://schemas.microsoft.com/office/drawing/2014/main" id="{880668A1-F5FF-C719-174E-3C72056169B3}"/>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9C9EA96B-808D-F0A3-928D-B88A986AE913}"/>
              </a:ext>
            </a:extLst>
          </p:cNvPr>
          <p:cNvSpPr>
            <a:spLocks noGrp="1"/>
          </p:cNvSpPr>
          <p:nvPr>
            <p:ph type="sldNum" sz="quarter" idx="12"/>
          </p:nvPr>
        </p:nvSpPr>
        <p:spPr/>
        <p:txBody>
          <a:bodyPr/>
          <a:lstStyle/>
          <a:p>
            <a:fld id="{DCAA96D4-5B33-4649-AF4D-9C5C48DFD4CD}" type="slidenum">
              <a:rPr lang="de-CH" smtClean="0"/>
              <a:t>‹Nr.›</a:t>
            </a:fld>
            <a:endParaRPr lang="de-CH"/>
          </a:p>
        </p:txBody>
      </p:sp>
    </p:spTree>
    <p:extLst>
      <p:ext uri="{BB962C8B-B14F-4D97-AF65-F5344CB8AC3E}">
        <p14:creationId xmlns:p14="http://schemas.microsoft.com/office/powerpoint/2010/main" val="837925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4D63786-FC12-E973-1955-0E6880B6236D}"/>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AB7C6560-4795-3938-4420-A13D925A1A65}"/>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BF17E700-5898-448E-1FF0-C297E6F8AD8A}"/>
              </a:ext>
            </a:extLst>
          </p:cNvPr>
          <p:cNvSpPr>
            <a:spLocks noGrp="1"/>
          </p:cNvSpPr>
          <p:nvPr>
            <p:ph type="dt" sz="half" idx="10"/>
          </p:nvPr>
        </p:nvSpPr>
        <p:spPr/>
        <p:txBody>
          <a:bodyPr/>
          <a:lstStyle/>
          <a:p>
            <a:fld id="{94D4EF96-9CFB-4FDD-BF6C-EC0CA36201CF}" type="datetimeFigureOut">
              <a:rPr lang="de-CH" smtClean="0"/>
              <a:t>16.02.2026</a:t>
            </a:fld>
            <a:endParaRPr lang="de-CH"/>
          </a:p>
        </p:txBody>
      </p:sp>
      <p:sp>
        <p:nvSpPr>
          <p:cNvPr id="5" name="Fußzeilenplatzhalter 4">
            <a:extLst>
              <a:ext uri="{FF2B5EF4-FFF2-40B4-BE49-F238E27FC236}">
                <a16:creationId xmlns:a16="http://schemas.microsoft.com/office/drawing/2014/main" id="{5F6B54EB-971E-2B89-7674-6349EBC1F7F9}"/>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BAEEC27F-743A-D8E3-F8E8-0DF584468F07}"/>
              </a:ext>
            </a:extLst>
          </p:cNvPr>
          <p:cNvSpPr>
            <a:spLocks noGrp="1"/>
          </p:cNvSpPr>
          <p:nvPr>
            <p:ph type="sldNum" sz="quarter" idx="12"/>
          </p:nvPr>
        </p:nvSpPr>
        <p:spPr/>
        <p:txBody>
          <a:bodyPr/>
          <a:lstStyle/>
          <a:p>
            <a:fld id="{DCAA96D4-5B33-4649-AF4D-9C5C48DFD4CD}" type="slidenum">
              <a:rPr lang="de-CH" smtClean="0"/>
              <a:t>‹Nr.›</a:t>
            </a:fld>
            <a:endParaRPr lang="de-CH"/>
          </a:p>
        </p:txBody>
      </p:sp>
    </p:spTree>
    <p:extLst>
      <p:ext uri="{BB962C8B-B14F-4D97-AF65-F5344CB8AC3E}">
        <p14:creationId xmlns:p14="http://schemas.microsoft.com/office/powerpoint/2010/main" val="3273275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CB6303-F52F-5A92-426A-1B60DFFC58FA}"/>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F99C489B-D14D-4D21-35C3-D5E28EFE155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E742CF14-3C9F-F6D7-76D5-660EAF9885E9}"/>
              </a:ext>
            </a:extLst>
          </p:cNvPr>
          <p:cNvSpPr>
            <a:spLocks noGrp="1"/>
          </p:cNvSpPr>
          <p:nvPr>
            <p:ph type="dt" sz="half" idx="10"/>
          </p:nvPr>
        </p:nvSpPr>
        <p:spPr/>
        <p:txBody>
          <a:bodyPr/>
          <a:lstStyle/>
          <a:p>
            <a:fld id="{94D4EF96-9CFB-4FDD-BF6C-EC0CA36201CF}" type="datetimeFigureOut">
              <a:rPr lang="de-CH" smtClean="0"/>
              <a:t>16.02.2026</a:t>
            </a:fld>
            <a:endParaRPr lang="de-CH"/>
          </a:p>
        </p:txBody>
      </p:sp>
      <p:sp>
        <p:nvSpPr>
          <p:cNvPr id="5" name="Fußzeilenplatzhalter 4">
            <a:extLst>
              <a:ext uri="{FF2B5EF4-FFF2-40B4-BE49-F238E27FC236}">
                <a16:creationId xmlns:a16="http://schemas.microsoft.com/office/drawing/2014/main" id="{F340E9AF-EAC1-E18D-4CD0-08485C773F30}"/>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BBCD5C6-9D4D-1F97-0408-A6FE23671956}"/>
              </a:ext>
            </a:extLst>
          </p:cNvPr>
          <p:cNvSpPr>
            <a:spLocks noGrp="1"/>
          </p:cNvSpPr>
          <p:nvPr>
            <p:ph type="sldNum" sz="quarter" idx="12"/>
          </p:nvPr>
        </p:nvSpPr>
        <p:spPr/>
        <p:txBody>
          <a:bodyPr/>
          <a:lstStyle/>
          <a:p>
            <a:fld id="{DCAA96D4-5B33-4649-AF4D-9C5C48DFD4CD}" type="slidenum">
              <a:rPr lang="de-CH" smtClean="0"/>
              <a:t>‹Nr.›</a:t>
            </a:fld>
            <a:endParaRPr lang="de-CH"/>
          </a:p>
        </p:txBody>
      </p:sp>
    </p:spTree>
    <p:extLst>
      <p:ext uri="{BB962C8B-B14F-4D97-AF65-F5344CB8AC3E}">
        <p14:creationId xmlns:p14="http://schemas.microsoft.com/office/powerpoint/2010/main" val="1191781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76B519-A0FF-BFA2-0854-B2CE8E9C59E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4941207A-3BCC-016D-04B5-5D97A8AF89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4C52E78D-8D55-EAD3-C33B-FBF55B512DE4}"/>
              </a:ext>
            </a:extLst>
          </p:cNvPr>
          <p:cNvSpPr>
            <a:spLocks noGrp="1"/>
          </p:cNvSpPr>
          <p:nvPr>
            <p:ph type="dt" sz="half" idx="10"/>
          </p:nvPr>
        </p:nvSpPr>
        <p:spPr/>
        <p:txBody>
          <a:bodyPr/>
          <a:lstStyle/>
          <a:p>
            <a:fld id="{94D4EF96-9CFB-4FDD-BF6C-EC0CA36201CF}" type="datetimeFigureOut">
              <a:rPr lang="de-CH" smtClean="0"/>
              <a:t>16.02.2026</a:t>
            </a:fld>
            <a:endParaRPr lang="de-CH"/>
          </a:p>
        </p:txBody>
      </p:sp>
      <p:sp>
        <p:nvSpPr>
          <p:cNvPr id="5" name="Fußzeilenplatzhalter 4">
            <a:extLst>
              <a:ext uri="{FF2B5EF4-FFF2-40B4-BE49-F238E27FC236}">
                <a16:creationId xmlns:a16="http://schemas.microsoft.com/office/drawing/2014/main" id="{4017C435-07F0-8845-72E0-BBF2148588E5}"/>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8CF5BB1F-631A-E9C0-2076-D9566F96FDE5}"/>
              </a:ext>
            </a:extLst>
          </p:cNvPr>
          <p:cNvSpPr>
            <a:spLocks noGrp="1"/>
          </p:cNvSpPr>
          <p:nvPr>
            <p:ph type="sldNum" sz="quarter" idx="12"/>
          </p:nvPr>
        </p:nvSpPr>
        <p:spPr/>
        <p:txBody>
          <a:bodyPr/>
          <a:lstStyle/>
          <a:p>
            <a:fld id="{DCAA96D4-5B33-4649-AF4D-9C5C48DFD4CD}" type="slidenum">
              <a:rPr lang="de-CH" smtClean="0"/>
              <a:t>‹Nr.›</a:t>
            </a:fld>
            <a:endParaRPr lang="de-CH"/>
          </a:p>
        </p:txBody>
      </p:sp>
    </p:spTree>
    <p:extLst>
      <p:ext uri="{BB962C8B-B14F-4D97-AF65-F5344CB8AC3E}">
        <p14:creationId xmlns:p14="http://schemas.microsoft.com/office/powerpoint/2010/main" val="171413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6FB5ED-4AF2-1AF1-2D07-C312F59DE7A4}"/>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E50B3996-041A-A68B-3643-137EBE9DD99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4299EAE4-E5E3-005A-B966-E01CAAFED6DD}"/>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28E1BD06-EB91-BB65-D325-62BBCE115046}"/>
              </a:ext>
            </a:extLst>
          </p:cNvPr>
          <p:cNvSpPr>
            <a:spLocks noGrp="1"/>
          </p:cNvSpPr>
          <p:nvPr>
            <p:ph type="dt" sz="half" idx="10"/>
          </p:nvPr>
        </p:nvSpPr>
        <p:spPr/>
        <p:txBody>
          <a:bodyPr/>
          <a:lstStyle/>
          <a:p>
            <a:fld id="{94D4EF96-9CFB-4FDD-BF6C-EC0CA36201CF}" type="datetimeFigureOut">
              <a:rPr lang="de-CH" smtClean="0"/>
              <a:t>16.02.2026</a:t>
            </a:fld>
            <a:endParaRPr lang="de-CH"/>
          </a:p>
        </p:txBody>
      </p:sp>
      <p:sp>
        <p:nvSpPr>
          <p:cNvPr id="6" name="Fußzeilenplatzhalter 5">
            <a:extLst>
              <a:ext uri="{FF2B5EF4-FFF2-40B4-BE49-F238E27FC236}">
                <a16:creationId xmlns:a16="http://schemas.microsoft.com/office/drawing/2014/main" id="{D0789C13-A53A-BEC9-33E0-ACED373AFE4E}"/>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213F77F8-42F4-73BD-A343-C61D22AC264B}"/>
              </a:ext>
            </a:extLst>
          </p:cNvPr>
          <p:cNvSpPr>
            <a:spLocks noGrp="1"/>
          </p:cNvSpPr>
          <p:nvPr>
            <p:ph type="sldNum" sz="quarter" idx="12"/>
          </p:nvPr>
        </p:nvSpPr>
        <p:spPr/>
        <p:txBody>
          <a:bodyPr/>
          <a:lstStyle/>
          <a:p>
            <a:fld id="{DCAA96D4-5B33-4649-AF4D-9C5C48DFD4CD}" type="slidenum">
              <a:rPr lang="de-CH" smtClean="0"/>
              <a:t>‹Nr.›</a:t>
            </a:fld>
            <a:endParaRPr lang="de-CH"/>
          </a:p>
        </p:txBody>
      </p:sp>
    </p:spTree>
    <p:extLst>
      <p:ext uri="{BB962C8B-B14F-4D97-AF65-F5344CB8AC3E}">
        <p14:creationId xmlns:p14="http://schemas.microsoft.com/office/powerpoint/2010/main" val="88137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5DCE5F-1A5F-D501-3FEB-062D4790A846}"/>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8B3512ED-FF1E-6014-7EEA-F9B09588E1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B3138791-1877-862B-F08B-1C2A6B5D8754}"/>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C2C5C434-F2C8-68A0-E68B-175EB35CB3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79C2D6A6-4620-040B-1A1B-1A7311440B63}"/>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D9070999-D41C-96FF-CD32-49193236DA3A}"/>
              </a:ext>
            </a:extLst>
          </p:cNvPr>
          <p:cNvSpPr>
            <a:spLocks noGrp="1"/>
          </p:cNvSpPr>
          <p:nvPr>
            <p:ph type="dt" sz="half" idx="10"/>
          </p:nvPr>
        </p:nvSpPr>
        <p:spPr/>
        <p:txBody>
          <a:bodyPr/>
          <a:lstStyle/>
          <a:p>
            <a:fld id="{94D4EF96-9CFB-4FDD-BF6C-EC0CA36201CF}" type="datetimeFigureOut">
              <a:rPr lang="de-CH" smtClean="0"/>
              <a:t>16.02.2026</a:t>
            </a:fld>
            <a:endParaRPr lang="de-CH"/>
          </a:p>
        </p:txBody>
      </p:sp>
      <p:sp>
        <p:nvSpPr>
          <p:cNvPr id="8" name="Fußzeilenplatzhalter 7">
            <a:extLst>
              <a:ext uri="{FF2B5EF4-FFF2-40B4-BE49-F238E27FC236}">
                <a16:creationId xmlns:a16="http://schemas.microsoft.com/office/drawing/2014/main" id="{AE093F3A-0BBB-BE6F-0D17-FAE1C3329B47}"/>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A1775D7E-2CDF-C083-A7E6-1295E2810D85}"/>
              </a:ext>
            </a:extLst>
          </p:cNvPr>
          <p:cNvSpPr>
            <a:spLocks noGrp="1"/>
          </p:cNvSpPr>
          <p:nvPr>
            <p:ph type="sldNum" sz="quarter" idx="12"/>
          </p:nvPr>
        </p:nvSpPr>
        <p:spPr/>
        <p:txBody>
          <a:bodyPr/>
          <a:lstStyle/>
          <a:p>
            <a:fld id="{DCAA96D4-5B33-4649-AF4D-9C5C48DFD4CD}" type="slidenum">
              <a:rPr lang="de-CH" smtClean="0"/>
              <a:t>‹Nr.›</a:t>
            </a:fld>
            <a:endParaRPr lang="de-CH"/>
          </a:p>
        </p:txBody>
      </p:sp>
    </p:spTree>
    <p:extLst>
      <p:ext uri="{BB962C8B-B14F-4D97-AF65-F5344CB8AC3E}">
        <p14:creationId xmlns:p14="http://schemas.microsoft.com/office/powerpoint/2010/main" val="3075736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0552B0-6383-67B2-3CB1-95F8EF70416C}"/>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298933DC-88D8-2410-DA07-C4D68E38A5CD}"/>
              </a:ext>
            </a:extLst>
          </p:cNvPr>
          <p:cNvSpPr>
            <a:spLocks noGrp="1"/>
          </p:cNvSpPr>
          <p:nvPr>
            <p:ph type="dt" sz="half" idx="10"/>
          </p:nvPr>
        </p:nvSpPr>
        <p:spPr/>
        <p:txBody>
          <a:bodyPr/>
          <a:lstStyle/>
          <a:p>
            <a:fld id="{94D4EF96-9CFB-4FDD-BF6C-EC0CA36201CF}" type="datetimeFigureOut">
              <a:rPr lang="de-CH" smtClean="0"/>
              <a:t>16.02.2026</a:t>
            </a:fld>
            <a:endParaRPr lang="de-CH"/>
          </a:p>
        </p:txBody>
      </p:sp>
      <p:sp>
        <p:nvSpPr>
          <p:cNvPr id="4" name="Fußzeilenplatzhalter 3">
            <a:extLst>
              <a:ext uri="{FF2B5EF4-FFF2-40B4-BE49-F238E27FC236}">
                <a16:creationId xmlns:a16="http://schemas.microsoft.com/office/drawing/2014/main" id="{01C73614-994C-5C80-2ED0-10F2E8CC6EC9}"/>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2925BAFE-A8B9-3CD2-F972-ECCDC562B4F4}"/>
              </a:ext>
            </a:extLst>
          </p:cNvPr>
          <p:cNvSpPr>
            <a:spLocks noGrp="1"/>
          </p:cNvSpPr>
          <p:nvPr>
            <p:ph type="sldNum" sz="quarter" idx="12"/>
          </p:nvPr>
        </p:nvSpPr>
        <p:spPr/>
        <p:txBody>
          <a:bodyPr/>
          <a:lstStyle/>
          <a:p>
            <a:fld id="{DCAA96D4-5B33-4649-AF4D-9C5C48DFD4CD}" type="slidenum">
              <a:rPr lang="de-CH" smtClean="0"/>
              <a:t>‹Nr.›</a:t>
            </a:fld>
            <a:endParaRPr lang="de-CH"/>
          </a:p>
        </p:txBody>
      </p:sp>
    </p:spTree>
    <p:extLst>
      <p:ext uri="{BB962C8B-B14F-4D97-AF65-F5344CB8AC3E}">
        <p14:creationId xmlns:p14="http://schemas.microsoft.com/office/powerpoint/2010/main" val="3168567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78C2A4A-5DF4-3612-99A4-964597C9AC58}"/>
              </a:ext>
            </a:extLst>
          </p:cNvPr>
          <p:cNvSpPr>
            <a:spLocks noGrp="1"/>
          </p:cNvSpPr>
          <p:nvPr>
            <p:ph type="dt" sz="half" idx="10"/>
          </p:nvPr>
        </p:nvSpPr>
        <p:spPr/>
        <p:txBody>
          <a:bodyPr/>
          <a:lstStyle/>
          <a:p>
            <a:fld id="{94D4EF96-9CFB-4FDD-BF6C-EC0CA36201CF}" type="datetimeFigureOut">
              <a:rPr lang="de-CH" smtClean="0"/>
              <a:t>16.02.2026</a:t>
            </a:fld>
            <a:endParaRPr lang="de-CH"/>
          </a:p>
        </p:txBody>
      </p:sp>
      <p:sp>
        <p:nvSpPr>
          <p:cNvPr id="3" name="Fußzeilenplatzhalter 2">
            <a:extLst>
              <a:ext uri="{FF2B5EF4-FFF2-40B4-BE49-F238E27FC236}">
                <a16:creationId xmlns:a16="http://schemas.microsoft.com/office/drawing/2014/main" id="{1C5FE527-105F-86C3-AC1A-C67BE3A40FD2}"/>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DDB87A5B-04AC-8FCA-EBEE-26C0A3CD9743}"/>
              </a:ext>
            </a:extLst>
          </p:cNvPr>
          <p:cNvSpPr>
            <a:spLocks noGrp="1"/>
          </p:cNvSpPr>
          <p:nvPr>
            <p:ph type="sldNum" sz="quarter" idx="12"/>
          </p:nvPr>
        </p:nvSpPr>
        <p:spPr/>
        <p:txBody>
          <a:bodyPr/>
          <a:lstStyle/>
          <a:p>
            <a:fld id="{DCAA96D4-5B33-4649-AF4D-9C5C48DFD4CD}" type="slidenum">
              <a:rPr lang="de-CH" smtClean="0"/>
              <a:t>‹Nr.›</a:t>
            </a:fld>
            <a:endParaRPr lang="de-CH"/>
          </a:p>
        </p:txBody>
      </p:sp>
    </p:spTree>
    <p:extLst>
      <p:ext uri="{BB962C8B-B14F-4D97-AF65-F5344CB8AC3E}">
        <p14:creationId xmlns:p14="http://schemas.microsoft.com/office/powerpoint/2010/main" val="1582878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72D46C-C9BB-3E4D-ABC2-B9FBC9EE595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D8C8BA7C-97AF-4A44-C690-196EB566F1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A02ED99B-F617-DAEF-7B89-BC15DA818F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3197DC7-3191-D629-4635-E653B8A73505}"/>
              </a:ext>
            </a:extLst>
          </p:cNvPr>
          <p:cNvSpPr>
            <a:spLocks noGrp="1"/>
          </p:cNvSpPr>
          <p:nvPr>
            <p:ph type="dt" sz="half" idx="10"/>
          </p:nvPr>
        </p:nvSpPr>
        <p:spPr/>
        <p:txBody>
          <a:bodyPr/>
          <a:lstStyle/>
          <a:p>
            <a:fld id="{94D4EF96-9CFB-4FDD-BF6C-EC0CA36201CF}" type="datetimeFigureOut">
              <a:rPr lang="de-CH" smtClean="0"/>
              <a:t>16.02.2026</a:t>
            </a:fld>
            <a:endParaRPr lang="de-CH"/>
          </a:p>
        </p:txBody>
      </p:sp>
      <p:sp>
        <p:nvSpPr>
          <p:cNvPr id="6" name="Fußzeilenplatzhalter 5">
            <a:extLst>
              <a:ext uri="{FF2B5EF4-FFF2-40B4-BE49-F238E27FC236}">
                <a16:creationId xmlns:a16="http://schemas.microsoft.com/office/drawing/2014/main" id="{5DC6B8A0-47C5-A40D-C65D-1F4745359FB2}"/>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65553E21-4F3E-8420-E130-0805B61B71E7}"/>
              </a:ext>
            </a:extLst>
          </p:cNvPr>
          <p:cNvSpPr>
            <a:spLocks noGrp="1"/>
          </p:cNvSpPr>
          <p:nvPr>
            <p:ph type="sldNum" sz="quarter" idx="12"/>
          </p:nvPr>
        </p:nvSpPr>
        <p:spPr/>
        <p:txBody>
          <a:bodyPr/>
          <a:lstStyle/>
          <a:p>
            <a:fld id="{DCAA96D4-5B33-4649-AF4D-9C5C48DFD4CD}" type="slidenum">
              <a:rPr lang="de-CH" smtClean="0"/>
              <a:t>‹Nr.›</a:t>
            </a:fld>
            <a:endParaRPr lang="de-CH"/>
          </a:p>
        </p:txBody>
      </p:sp>
    </p:spTree>
    <p:extLst>
      <p:ext uri="{BB962C8B-B14F-4D97-AF65-F5344CB8AC3E}">
        <p14:creationId xmlns:p14="http://schemas.microsoft.com/office/powerpoint/2010/main" val="3697573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4863C3-BDC8-9D64-77A6-7CC095C3F37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C8E28D08-5FAF-DC5A-FB9A-36783E7AF5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3759CDF8-3435-D0CC-EE6A-3A5B5BB0C1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CB1F519-5D5E-177A-7612-D94883D0D5A7}"/>
              </a:ext>
            </a:extLst>
          </p:cNvPr>
          <p:cNvSpPr>
            <a:spLocks noGrp="1"/>
          </p:cNvSpPr>
          <p:nvPr>
            <p:ph type="dt" sz="half" idx="10"/>
          </p:nvPr>
        </p:nvSpPr>
        <p:spPr/>
        <p:txBody>
          <a:bodyPr/>
          <a:lstStyle/>
          <a:p>
            <a:fld id="{94D4EF96-9CFB-4FDD-BF6C-EC0CA36201CF}" type="datetimeFigureOut">
              <a:rPr lang="de-CH" smtClean="0"/>
              <a:t>16.02.2026</a:t>
            </a:fld>
            <a:endParaRPr lang="de-CH"/>
          </a:p>
        </p:txBody>
      </p:sp>
      <p:sp>
        <p:nvSpPr>
          <p:cNvPr id="6" name="Fußzeilenplatzhalter 5">
            <a:extLst>
              <a:ext uri="{FF2B5EF4-FFF2-40B4-BE49-F238E27FC236}">
                <a16:creationId xmlns:a16="http://schemas.microsoft.com/office/drawing/2014/main" id="{EB204B31-0464-ECFA-6789-DA6E38FD316E}"/>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F8621085-1DE1-E8AE-21AD-9A68031E97B2}"/>
              </a:ext>
            </a:extLst>
          </p:cNvPr>
          <p:cNvSpPr>
            <a:spLocks noGrp="1"/>
          </p:cNvSpPr>
          <p:nvPr>
            <p:ph type="sldNum" sz="quarter" idx="12"/>
          </p:nvPr>
        </p:nvSpPr>
        <p:spPr/>
        <p:txBody>
          <a:bodyPr/>
          <a:lstStyle/>
          <a:p>
            <a:fld id="{DCAA96D4-5B33-4649-AF4D-9C5C48DFD4CD}" type="slidenum">
              <a:rPr lang="de-CH" smtClean="0"/>
              <a:t>‹Nr.›</a:t>
            </a:fld>
            <a:endParaRPr lang="de-CH"/>
          </a:p>
        </p:txBody>
      </p:sp>
    </p:spTree>
    <p:extLst>
      <p:ext uri="{BB962C8B-B14F-4D97-AF65-F5344CB8AC3E}">
        <p14:creationId xmlns:p14="http://schemas.microsoft.com/office/powerpoint/2010/main" val="3761162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9FA53684-EAF6-BB12-9E8D-5AA91877C6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A976F162-B459-1BEA-7936-F0CE6AF9BD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4BF74215-7ABA-ACA5-6E59-F2FFC6215C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D4EF96-9CFB-4FDD-BF6C-EC0CA36201CF}" type="datetimeFigureOut">
              <a:rPr lang="de-CH" smtClean="0"/>
              <a:t>16.02.2026</a:t>
            </a:fld>
            <a:endParaRPr lang="de-CH"/>
          </a:p>
        </p:txBody>
      </p:sp>
      <p:sp>
        <p:nvSpPr>
          <p:cNvPr id="5" name="Fußzeilenplatzhalter 4">
            <a:extLst>
              <a:ext uri="{FF2B5EF4-FFF2-40B4-BE49-F238E27FC236}">
                <a16:creationId xmlns:a16="http://schemas.microsoft.com/office/drawing/2014/main" id="{07FCBF65-7E95-7F84-8CC2-234DAF7216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3790F519-A4B0-6C1C-E287-A310DD3AB3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AA96D4-5B33-4649-AF4D-9C5C48DFD4CD}" type="slidenum">
              <a:rPr lang="de-CH" smtClean="0"/>
              <a:t>‹Nr.›</a:t>
            </a:fld>
            <a:endParaRPr lang="de-CH"/>
          </a:p>
        </p:txBody>
      </p:sp>
    </p:spTree>
    <p:extLst>
      <p:ext uri="{BB962C8B-B14F-4D97-AF65-F5344CB8AC3E}">
        <p14:creationId xmlns:p14="http://schemas.microsoft.com/office/powerpoint/2010/main" val="1181173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657F69E0-C4B0-4BEC-A689-4F8D877F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fik 4" descr="FOR IRAN.&#10;&#10;KI-generierte Inhalte können fehlerhaft sein.">
            <a:extLst>
              <a:ext uri="{FF2B5EF4-FFF2-40B4-BE49-F238E27FC236}">
                <a16:creationId xmlns:a16="http://schemas.microsoft.com/office/drawing/2014/main" id="{96F7BE99-B406-01F5-FA19-3B3EB24AD215}"/>
              </a:ext>
            </a:extLst>
          </p:cNvPr>
          <p:cNvPicPr>
            <a:picLocks noChangeAspect="1"/>
          </p:cNvPicPr>
          <p:nvPr/>
        </p:nvPicPr>
        <p:blipFill>
          <a:blip r:embed="rId2">
            <a:alphaModFix amt="65000"/>
            <a:extLst>
              <a:ext uri="{28A0092B-C50C-407E-A947-70E740481C1C}">
                <a14:useLocalDpi xmlns:a14="http://schemas.microsoft.com/office/drawing/2010/main" val="0"/>
              </a:ext>
            </a:extLst>
          </a:blip>
          <a:stretch>
            <a:fillRect/>
          </a:stretch>
        </p:blipFill>
        <p:spPr>
          <a:xfrm>
            <a:off x="0" y="0"/>
            <a:ext cx="12188952" cy="6850192"/>
          </a:xfrm>
          <a:prstGeom prst="rect">
            <a:avLst/>
          </a:prstGeom>
        </p:spPr>
      </p:pic>
      <p:sp>
        <p:nvSpPr>
          <p:cNvPr id="2" name="Titel 1">
            <a:extLst>
              <a:ext uri="{FF2B5EF4-FFF2-40B4-BE49-F238E27FC236}">
                <a16:creationId xmlns:a16="http://schemas.microsoft.com/office/drawing/2014/main" id="{F1DDEE67-B846-0AD5-17E4-8BE46601C678}"/>
              </a:ext>
            </a:extLst>
          </p:cNvPr>
          <p:cNvSpPr>
            <a:spLocks noGrp="1"/>
          </p:cNvSpPr>
          <p:nvPr>
            <p:ph type="ctrTitle"/>
          </p:nvPr>
        </p:nvSpPr>
        <p:spPr>
          <a:xfrm>
            <a:off x="1527048" y="149335"/>
            <a:ext cx="9144000" cy="3063240"/>
          </a:xfrm>
        </p:spPr>
        <p:txBody>
          <a:bodyPr>
            <a:normAutofit/>
          </a:bodyPr>
          <a:lstStyle/>
          <a:p>
            <a:r>
              <a:rPr lang="de-DE" sz="6600" b="1" dirty="0">
                <a:solidFill>
                  <a:schemeClr val="bg1"/>
                </a:solidFill>
                <a:latin typeface="Arial" panose="020B0604020202020204" pitchFamily="34" charset="0"/>
                <a:cs typeface="Arial" panose="020B0604020202020204" pitchFamily="34" charset="0"/>
              </a:rPr>
              <a:t>Gebetsanliegen</a:t>
            </a:r>
            <a:br>
              <a:rPr lang="de-DE" sz="6600" b="1" dirty="0">
                <a:solidFill>
                  <a:schemeClr val="bg1"/>
                </a:solidFill>
                <a:latin typeface="Arial" panose="020B0604020202020204" pitchFamily="34" charset="0"/>
                <a:cs typeface="Arial" panose="020B0604020202020204" pitchFamily="34" charset="0"/>
              </a:rPr>
            </a:br>
            <a:r>
              <a:rPr lang="de-DE" sz="6600" b="1" dirty="0">
                <a:solidFill>
                  <a:schemeClr val="bg1"/>
                </a:solidFill>
                <a:latin typeface="Arial" panose="020B0604020202020204" pitchFamily="34" charset="0"/>
                <a:cs typeface="Arial" panose="020B0604020202020204" pitchFamily="34" charset="0"/>
              </a:rPr>
              <a:t> für den Iran</a:t>
            </a:r>
            <a:endParaRPr lang="de-CH" sz="6600" b="1" dirty="0">
              <a:solidFill>
                <a:schemeClr val="bg1"/>
              </a:solidFill>
              <a:latin typeface="Arial" panose="020B0604020202020204" pitchFamily="34" charset="0"/>
              <a:cs typeface="Arial" panose="020B0604020202020204" pitchFamily="34" charset="0"/>
            </a:endParaRPr>
          </a:p>
        </p:txBody>
      </p:sp>
      <p:sp>
        <p:nvSpPr>
          <p:cNvPr id="3" name="Untertitel 2">
            <a:extLst>
              <a:ext uri="{FF2B5EF4-FFF2-40B4-BE49-F238E27FC236}">
                <a16:creationId xmlns:a16="http://schemas.microsoft.com/office/drawing/2014/main" id="{DA253E24-C72F-2BAC-AB90-BA1488C13982}"/>
              </a:ext>
            </a:extLst>
          </p:cNvPr>
          <p:cNvSpPr>
            <a:spLocks noGrp="1"/>
          </p:cNvSpPr>
          <p:nvPr>
            <p:ph type="subTitle" idx="1"/>
          </p:nvPr>
        </p:nvSpPr>
        <p:spPr>
          <a:xfrm>
            <a:off x="1527048" y="4599432"/>
            <a:ext cx="9144000" cy="1536192"/>
          </a:xfrm>
        </p:spPr>
        <p:txBody>
          <a:bodyPr>
            <a:normAutofit/>
          </a:bodyPr>
          <a:lstStyle/>
          <a:p>
            <a:r>
              <a:rPr lang="de-DE" dirty="0">
                <a:solidFill>
                  <a:schemeClr val="bg1"/>
                </a:solidFill>
              </a:rPr>
              <a:t>Ein Gebetsaufruf der Schweizerischen Evangelischen Allianz </a:t>
            </a:r>
            <a:br>
              <a:rPr lang="de-DE" dirty="0">
                <a:solidFill>
                  <a:schemeClr val="bg1"/>
                </a:solidFill>
              </a:rPr>
            </a:br>
            <a:r>
              <a:rPr lang="de-DE" dirty="0">
                <a:solidFill>
                  <a:schemeClr val="bg1"/>
                </a:solidFill>
              </a:rPr>
              <a:t>und des Dachverbands Freikirchen.ch</a:t>
            </a:r>
            <a:endParaRPr lang="de-CH" dirty="0">
              <a:solidFill>
                <a:schemeClr val="bg1"/>
              </a:solidFill>
            </a:endParaRPr>
          </a:p>
        </p:txBody>
      </p:sp>
      <p:sp>
        <p:nvSpPr>
          <p:cNvPr id="20" name="sketchy line">
            <a:extLst>
              <a:ext uri="{FF2B5EF4-FFF2-40B4-BE49-F238E27FC236}">
                <a16:creationId xmlns:a16="http://schemas.microsoft.com/office/drawing/2014/main" id="{9F6380B4-6A1C-481E-8408-B4E6C75B9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368623"/>
            <a:ext cx="4243589" cy="18288"/>
          </a:xfrm>
          <a:custGeom>
            <a:avLst/>
            <a:gdLst>
              <a:gd name="csX0" fmla="*/ 0 w 4243589"/>
              <a:gd name="csY0" fmla="*/ 0 h 18288"/>
              <a:gd name="csX1" fmla="*/ 478919 w 4243589"/>
              <a:gd name="csY1" fmla="*/ 0 h 18288"/>
              <a:gd name="csX2" fmla="*/ 957839 w 4243589"/>
              <a:gd name="csY2" fmla="*/ 0 h 18288"/>
              <a:gd name="csX3" fmla="*/ 1521630 w 4243589"/>
              <a:gd name="csY3" fmla="*/ 0 h 18288"/>
              <a:gd name="csX4" fmla="*/ 2212729 w 4243589"/>
              <a:gd name="csY4" fmla="*/ 0 h 18288"/>
              <a:gd name="csX5" fmla="*/ 2734084 w 4243589"/>
              <a:gd name="csY5" fmla="*/ 0 h 18288"/>
              <a:gd name="csX6" fmla="*/ 3255439 w 4243589"/>
              <a:gd name="csY6" fmla="*/ 0 h 18288"/>
              <a:gd name="csX7" fmla="*/ 4243589 w 4243589"/>
              <a:gd name="csY7" fmla="*/ 0 h 18288"/>
              <a:gd name="csX8" fmla="*/ 4243589 w 4243589"/>
              <a:gd name="csY8" fmla="*/ 18288 h 18288"/>
              <a:gd name="csX9" fmla="*/ 3594926 w 4243589"/>
              <a:gd name="csY9" fmla="*/ 18288 h 18288"/>
              <a:gd name="csX10" fmla="*/ 3073571 w 4243589"/>
              <a:gd name="csY10" fmla="*/ 18288 h 18288"/>
              <a:gd name="csX11" fmla="*/ 2552216 w 4243589"/>
              <a:gd name="csY11" fmla="*/ 18288 h 18288"/>
              <a:gd name="csX12" fmla="*/ 1903553 w 4243589"/>
              <a:gd name="csY12" fmla="*/ 18288 h 18288"/>
              <a:gd name="csX13" fmla="*/ 1212454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rgbClr val="FFFFFF">
              <a:alpha val="75000"/>
            </a:srgbClr>
          </a:solidFill>
          <a:ln w="44450" cap="rnd">
            <a:solidFill>
              <a:schemeClr val="bg1">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9084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fik 3" descr="FOR IRAN.&#10;&#10;KI-generierte Inhalte können fehlerhaft sein.">
            <a:extLst>
              <a:ext uri="{FF2B5EF4-FFF2-40B4-BE49-F238E27FC236}">
                <a16:creationId xmlns:a16="http://schemas.microsoft.com/office/drawing/2014/main" id="{CC88E275-F386-78DF-34B7-40AC0CC641E9}"/>
              </a:ext>
            </a:extLst>
          </p:cNvPr>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0" y="0"/>
            <a:ext cx="12202846" cy="6858000"/>
          </a:xfrm>
          <a:prstGeom prst="rect">
            <a:avLst/>
          </a:prstGeom>
        </p:spPr>
      </p:pic>
      <p:sp>
        <p:nvSpPr>
          <p:cNvPr id="3" name="Inhaltsplatzhalter 2">
            <a:extLst>
              <a:ext uri="{FF2B5EF4-FFF2-40B4-BE49-F238E27FC236}">
                <a16:creationId xmlns:a16="http://schemas.microsoft.com/office/drawing/2014/main" id="{F26702DE-56CC-528B-3668-B31A44796609}"/>
              </a:ext>
            </a:extLst>
          </p:cNvPr>
          <p:cNvSpPr>
            <a:spLocks noGrp="1"/>
          </p:cNvSpPr>
          <p:nvPr>
            <p:ph idx="1"/>
          </p:nvPr>
        </p:nvSpPr>
        <p:spPr>
          <a:xfrm>
            <a:off x="838200" y="1253330"/>
            <a:ext cx="10515600" cy="4967855"/>
          </a:xfrm>
        </p:spPr>
        <p:txBody>
          <a:bodyPr>
            <a:normAutofit fontScale="92500" lnSpcReduction="10000"/>
          </a:bodyPr>
          <a:lstStyle/>
          <a:p>
            <a:pPr lvl="0" fontAlgn="base">
              <a:spcAft>
                <a:spcPts val="1200"/>
              </a:spcAft>
            </a:pPr>
            <a:r>
              <a:rPr lang="de-CH" b="1" dirty="0"/>
              <a:t>Für einen grundlegenden politischen Wandel (Regimewechsel)</a:t>
            </a:r>
            <a:br>
              <a:rPr lang="de-CH" dirty="0"/>
            </a:br>
            <a:r>
              <a:rPr lang="de-CH" dirty="0"/>
              <a:t>Wir beten für einen tiefgreifenden Wandel im Iran. Möge das derzeitige Regime durch eine Regierung ersetzt werden, welche die grundlegenden Menschenrechte achtet, dem eigenen Volk dient und Frieden sucht – nicht nur innerhalb des Landes, sondern auch gegenüber den Nachbarstaaten und der gesamten Welt. Wir bitten um Weisheit, Wahrheit und Gerechtigkeit in allen politischen Entscheidungen. </a:t>
            </a:r>
          </a:p>
          <a:p>
            <a:pPr lvl="0" fontAlgn="base"/>
            <a:r>
              <a:rPr lang="de-CH" b="1" dirty="0"/>
              <a:t>Für Bewahrung des Lebens und für Gerechtigkeit</a:t>
            </a:r>
            <a:r>
              <a:rPr lang="de-CH" dirty="0"/>
              <a:t> </a:t>
            </a:r>
            <a:br>
              <a:rPr lang="de-CH" dirty="0"/>
            </a:br>
            <a:r>
              <a:rPr lang="de-CH" dirty="0"/>
              <a:t>Wir beten für alle Menschen im Iran, die unter Gewalt, willkürlichen Verhaftungen und staatlich sanktionierter Unterdrückung leiden. Wir bitten um Schutz für Unschuldige, um Heilung für Verwundete, um Bewahrung für Gefangene und um Gerechtigkeit für die Opfer und ihre Familien. Möge Unrecht ans Licht kommen und mögen Verantwortliche zur Rechenschaft gezogen werden.</a:t>
            </a:r>
          </a:p>
          <a:p>
            <a:pPr marL="0" indent="0">
              <a:buNone/>
            </a:pPr>
            <a:endParaRPr lang="de-CH" kern="0" dirty="0">
              <a:solidFill>
                <a:srgbClr val="FFFFFF"/>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de-CH" dirty="0">
              <a:solidFill>
                <a:srgbClr val="FFFFFF"/>
              </a:solidFill>
            </a:endParaRPr>
          </a:p>
        </p:txBody>
      </p:sp>
    </p:spTree>
    <p:extLst>
      <p:ext uri="{BB962C8B-B14F-4D97-AF65-F5344CB8AC3E}">
        <p14:creationId xmlns:p14="http://schemas.microsoft.com/office/powerpoint/2010/main" val="88553385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Grafik 1" descr="FOR IRAN.&#10;&#10;KI-generierte Inhalte können fehlerhaft sein.">
            <a:extLst>
              <a:ext uri="{FF2B5EF4-FFF2-40B4-BE49-F238E27FC236}">
                <a16:creationId xmlns:a16="http://schemas.microsoft.com/office/drawing/2014/main" id="{8FF884E8-A14C-4FC1-C168-075A1C2D4BF3}"/>
              </a:ext>
            </a:extLst>
          </p:cNvPr>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0" y="0"/>
            <a:ext cx="12202846" cy="6858000"/>
          </a:xfrm>
          <a:prstGeom prst="rect">
            <a:avLst/>
          </a:prstGeom>
        </p:spPr>
      </p:pic>
      <p:sp>
        <p:nvSpPr>
          <p:cNvPr id="3" name="Inhaltsplatzhalter 2">
            <a:extLst>
              <a:ext uri="{FF2B5EF4-FFF2-40B4-BE49-F238E27FC236}">
                <a16:creationId xmlns:a16="http://schemas.microsoft.com/office/drawing/2014/main" id="{2D8646A7-E3C0-CE7A-B94F-AF0E64829658}"/>
              </a:ext>
            </a:extLst>
          </p:cNvPr>
          <p:cNvSpPr>
            <a:spLocks noGrp="1"/>
          </p:cNvSpPr>
          <p:nvPr>
            <p:ph idx="1"/>
          </p:nvPr>
        </p:nvSpPr>
        <p:spPr>
          <a:xfrm>
            <a:off x="838200" y="1253331"/>
            <a:ext cx="10515600" cy="5038612"/>
          </a:xfrm>
        </p:spPr>
        <p:txBody>
          <a:bodyPr>
            <a:noAutofit/>
          </a:bodyPr>
          <a:lstStyle/>
          <a:p>
            <a:pPr fontAlgn="base">
              <a:lnSpc>
                <a:spcPct val="80000"/>
              </a:lnSpc>
              <a:spcAft>
                <a:spcPts val="1200"/>
              </a:spcAft>
            </a:pPr>
            <a:r>
              <a:rPr lang="de-CH" sz="2600" b="1" dirty="0"/>
              <a:t>Für Christinnen und Christen im Iran</a:t>
            </a:r>
            <a:br>
              <a:rPr lang="de-CH" sz="2600" b="1" dirty="0"/>
            </a:br>
            <a:r>
              <a:rPr lang="de-CH" sz="2600" dirty="0"/>
              <a:t>Christinnen und Christen sind in dieser Zeit besonders gefährdet, da sie zunehmend als «Terroristen» oder «zionistische Feinde» diffamiert werden. Wir beten um Schutz, Mut und Standhaftigkeit für die Gläubigen im Iran – insbesondere für Hausgemeinden und verfolgte Christinnen und Christen. Wir bitten, dass sie im Glauben gestärkt werden, Gottes Nähe spürbar erfahren und Wege finden, Hoffnung, Liebe und Wahrheit weiterzugeben, selbst unter massivem Druck und grosser Gefahr. </a:t>
            </a:r>
          </a:p>
          <a:p>
            <a:pPr fontAlgn="base">
              <a:lnSpc>
                <a:spcPct val="80000"/>
              </a:lnSpc>
            </a:pPr>
            <a:r>
              <a:rPr lang="de-CH" sz="2600" b="1" dirty="0"/>
              <a:t>Für Trost, Heilung und Hoffnung für die Betroffenen </a:t>
            </a:r>
            <a:br>
              <a:rPr lang="de-CH" sz="2600" b="1" dirty="0"/>
            </a:br>
            <a:r>
              <a:rPr lang="de-CH" sz="2600" dirty="0"/>
              <a:t>Wir beten für Familien, die Angehörige verloren haben, für Eltern, Ehepartner und Kinder, die um Inhaftierte bangen oder im Ungewissen leben. Wir bitten um göttlichen Trost in tiefer Trauer, um Hoffnung mitten in Verzweiflung und um innere Heilung für alle, die traumatisiert sind. Möge Gott selbst den Gebrochenen nahe sein und neue Hoffnung schenken.</a:t>
            </a:r>
          </a:p>
          <a:p>
            <a:pPr marL="0" indent="0">
              <a:buNone/>
            </a:pPr>
            <a:endParaRPr lang="de-CH" kern="100" dirty="0">
              <a:solidFill>
                <a:srgbClr val="FFFFFF"/>
              </a:solidFill>
              <a:effectLst/>
              <a:latin typeface="Arial" panose="020B0604020202020204" pitchFamily="34" charset="0"/>
              <a:ea typeface="Calibri" panose="020F0502020204030204" pitchFamily="34" charset="0"/>
              <a:cs typeface="Arial" panose="020B0604020202020204" pitchFamily="34" charset="0"/>
            </a:endParaRPr>
          </a:p>
          <a:p>
            <a:endParaRPr lang="de-CH" dirty="0">
              <a:solidFill>
                <a:srgbClr val="FFFFFF"/>
              </a:solidFill>
            </a:endParaRPr>
          </a:p>
        </p:txBody>
      </p:sp>
    </p:spTree>
    <p:extLst>
      <p:ext uri="{BB962C8B-B14F-4D97-AF65-F5344CB8AC3E}">
        <p14:creationId xmlns:p14="http://schemas.microsoft.com/office/powerpoint/2010/main" val="352100315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F5A80CB75E37F4BB3986E20C05AF23B" ma:contentTypeVersion="19" ma:contentTypeDescription="Ein neues Dokument erstellen." ma:contentTypeScope="" ma:versionID="9e151f21e7036bc3b2b7471c93710202">
  <xsd:schema xmlns:xsd="http://www.w3.org/2001/XMLSchema" xmlns:xs="http://www.w3.org/2001/XMLSchema" xmlns:p="http://schemas.microsoft.com/office/2006/metadata/properties" xmlns:ns2="40f0fcb7-6e5b-43cd-8d00-3b047f8f3812" xmlns:ns3="984db71f-f1d3-406f-a862-ca917b1df796" targetNamespace="http://schemas.microsoft.com/office/2006/metadata/properties" ma:root="true" ma:fieldsID="42a0087d7482541cda443a51acee8536" ns2:_="" ns3:_="">
    <xsd:import namespace="40f0fcb7-6e5b-43cd-8d00-3b047f8f3812"/>
    <xsd:import namespace="984db71f-f1d3-406f-a862-ca917b1df796"/>
    <xsd:element name="properties">
      <xsd:complexType>
        <xsd:sequence>
          <xsd:element name="documentManagement">
            <xsd:complexType>
              <xsd:all>
                <xsd:element ref="ns2:MediaServiceMetadata" minOccurs="0"/>
                <xsd:element ref="ns2:MediaServiceFastMetadata" minOccurs="0"/>
                <xsd:element ref="ns2:MediaServiceEventHashCode" minOccurs="0"/>
                <xsd:element ref="ns2:MediaServiceGenerationTime" minOccurs="0"/>
                <xsd:element ref="ns2:MediaServiceDateTaken" minOccurs="0"/>
                <xsd:element ref="ns2:MediaServiceAutoTags" minOccurs="0"/>
                <xsd:element ref="ns2:MediaServiceLocation" minOccurs="0"/>
                <xsd:element ref="ns2:MediaServiceOCR" minOccurs="0"/>
                <xsd:element ref="ns2:MediaServiceAutoKeyPoints" minOccurs="0"/>
                <xsd:element ref="ns2:MediaServiceKeyPoint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DatumZei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f0fcb7-6e5b-43cd-8d00-3b047f8f381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d8343e44-f747-4201-bfe2-a13ad0dbe3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DatumZeit" ma:index="26" nillable="true" ma:displayName="Datum Zeit" ma:format="DateOnly" ma:internalName="DatumZeit">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984db71f-f1d3-406f-a862-ca917b1df796" elementFormDefault="qualified">
    <xsd:import namespace="http://schemas.microsoft.com/office/2006/documentManagement/types"/>
    <xsd:import namespace="http://schemas.microsoft.com/office/infopath/2007/PartnerControls"/>
    <xsd:element name="SharedWithUsers" ma:index="19"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6d3dda28-0b7d-4ad0-b32f-d2ebab02332b}" ma:internalName="TaxCatchAll" ma:showField="CatchAllData" ma:web="984db71f-f1d3-406f-a862-ca917b1df79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f0fcb7-6e5b-43cd-8d00-3b047f8f3812">
      <Terms xmlns="http://schemas.microsoft.com/office/infopath/2007/PartnerControls"/>
    </lcf76f155ced4ddcb4097134ff3c332f>
    <DatumZeit xmlns="40f0fcb7-6e5b-43cd-8d00-3b047f8f3812" xsi:nil="true"/>
    <TaxCatchAll xmlns="984db71f-f1d3-406f-a862-ca917b1df796" xsi:nil="true"/>
  </documentManagement>
</p:properties>
</file>

<file path=customXml/itemProps1.xml><?xml version="1.0" encoding="utf-8"?>
<ds:datastoreItem xmlns:ds="http://schemas.openxmlformats.org/officeDocument/2006/customXml" ds:itemID="{A94DA85D-3497-44CC-A811-7E2172C92498}"/>
</file>

<file path=customXml/itemProps2.xml><?xml version="1.0" encoding="utf-8"?>
<ds:datastoreItem xmlns:ds="http://schemas.openxmlformats.org/officeDocument/2006/customXml" ds:itemID="{AC07C557-CD9B-47C3-803B-14A4CB07A19D}">
  <ds:schemaRefs>
    <ds:schemaRef ds:uri="http://schemas.microsoft.com/sharepoint/v3/contenttype/forms"/>
  </ds:schemaRefs>
</ds:datastoreItem>
</file>

<file path=customXml/itemProps3.xml><?xml version="1.0" encoding="utf-8"?>
<ds:datastoreItem xmlns:ds="http://schemas.openxmlformats.org/officeDocument/2006/customXml" ds:itemID="{DFA70678-D70C-49DE-BBCB-D115FE194A1F}"/>
</file>

<file path=docProps/app.xml><?xml version="1.0" encoding="utf-8"?>
<Properties xmlns="http://schemas.openxmlformats.org/officeDocument/2006/extended-properties" xmlns:vt="http://schemas.openxmlformats.org/officeDocument/2006/docPropsVTypes">
  <TotalTime>0</TotalTime>
  <Words>318</Words>
  <Application>Microsoft Office PowerPoint</Application>
  <PresentationFormat>Breitbild</PresentationFormat>
  <Paragraphs>6</Paragraphs>
  <Slides>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3</vt:i4>
      </vt:variant>
    </vt:vector>
  </HeadingPairs>
  <TitlesOfParts>
    <vt:vector size="7" baseType="lpstr">
      <vt:lpstr>Arial</vt:lpstr>
      <vt:lpstr>Calibri</vt:lpstr>
      <vt:lpstr>Calibri Light</vt:lpstr>
      <vt:lpstr>Office</vt:lpstr>
      <vt:lpstr>Gebetsanliegen  für den Iran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Gebet für Israel-Palästina</dc:title>
  <dc:creator>Viviane Krucker-Baud</dc:creator>
  <cp:lastModifiedBy>Daniela Baumann</cp:lastModifiedBy>
  <cp:revision>4</cp:revision>
  <dcterms:created xsi:type="dcterms:W3CDTF">2023-10-18T12:56:27Z</dcterms:created>
  <dcterms:modified xsi:type="dcterms:W3CDTF">2026-02-16T16:19:48Z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0x0101000F5A80CB75E37F4BB3986E20C05AF23B</vt:lpwstr>
  </property>
</Properties>
</file>