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8" r:id="rId6"/>
    <p:sldMasterId id="2147483664" r:id="rId7"/>
    <p:sldMasterId id="2147483670" r:id="rId8"/>
  </p:sldMasterIdLst>
  <p:notesMasterIdLst>
    <p:notesMasterId r:id="rId13"/>
  </p:notesMasterIdLst>
  <p:handoutMasterIdLst>
    <p:handoutMasterId r:id="rId14"/>
  </p:handoutMasterIdLst>
  <p:sldIdLst>
    <p:sldId id="256" r:id="rId9"/>
    <p:sldId id="268" r:id="rId10"/>
    <p:sldId id="339" r:id="rId11"/>
    <p:sldId id="340" r:id="rId1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2E2"/>
    <a:srgbClr val="D0815A"/>
    <a:srgbClr val="7AA2BE"/>
    <a:srgbClr val="A3A566"/>
    <a:srgbClr val="D18259"/>
    <a:srgbClr val="BA5C47"/>
    <a:srgbClr val="528394"/>
    <a:srgbClr val="5C967E"/>
    <a:srgbClr val="D49F45"/>
    <a:srgbClr val="F6F1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703" autoAdjust="0"/>
    <p:restoredTop sz="96290"/>
  </p:normalViewPr>
  <p:slideViewPr>
    <p:cSldViewPr snapToGrid="0">
      <p:cViewPr varScale="1">
        <p:scale>
          <a:sx n="209" d="100"/>
          <a:sy n="209" d="100"/>
        </p:scale>
        <p:origin x="1784" y="1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 d="1"/>
        <a:sy n="1" d="1"/>
      </p:scale>
      <p:origin x="0" y="0"/>
    </p:cViewPr>
  </p:sorterViewPr>
  <p:notesViewPr>
    <p:cSldViewPr snapToGrid="0" showGuides="1">
      <p:cViewPr varScale="1">
        <p:scale>
          <a:sx n="167" d="100"/>
          <a:sy n="167" d="100"/>
        </p:scale>
        <p:origin x="8952"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2.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land Mürner" userId="7cf5848c-f3d7-4ca5-9c60-ed855c0dd069" providerId="ADAL" clId="{070EB586-6A5F-5EF7-BE1B-09D6B19F89C2}"/>
    <pc:docChg chg="undo custSel addSld delSld modSld">
      <pc:chgData name="Roland Mürner" userId="7cf5848c-f3d7-4ca5-9c60-ed855c0dd069" providerId="ADAL" clId="{070EB586-6A5F-5EF7-BE1B-09D6B19F89C2}" dt="2026-10-14T11:26:22.717" v="367"/>
      <pc:docMkLst>
        <pc:docMk/>
      </pc:docMkLst>
      <pc:sldChg chg="addSp delSp modSp mod">
        <pc:chgData name="Roland Mürner" userId="7cf5848c-f3d7-4ca5-9c60-ed855c0dd069" providerId="ADAL" clId="{070EB586-6A5F-5EF7-BE1B-09D6B19F89C2}" dt="2026-10-13T18:10:52.666" v="17" actId="478"/>
        <pc:sldMkLst>
          <pc:docMk/>
          <pc:sldMk cId="1385952913" sldId="256"/>
        </pc:sldMkLst>
        <pc:spChg chg="mod">
          <ac:chgData name="Roland Mürner" userId="7cf5848c-f3d7-4ca5-9c60-ed855c0dd069" providerId="ADAL" clId="{070EB586-6A5F-5EF7-BE1B-09D6B19F89C2}" dt="2026-10-13T18:09:59.749" v="9" actId="20577"/>
          <ac:spMkLst>
            <pc:docMk/>
            <pc:sldMk cId="1385952913" sldId="256"/>
            <ac:spMk id="12" creationId="{1D74027B-8A55-9E62-50C7-7BD7E682A73F}"/>
          </ac:spMkLst>
        </pc:spChg>
        <pc:picChg chg="del">
          <ac:chgData name="Roland Mürner" userId="7cf5848c-f3d7-4ca5-9c60-ed855c0dd069" providerId="ADAL" clId="{070EB586-6A5F-5EF7-BE1B-09D6B19F89C2}" dt="2026-10-13T18:10:04.523" v="10" actId="478"/>
          <ac:picMkLst>
            <pc:docMk/>
            <pc:sldMk cId="1385952913" sldId="256"/>
            <ac:picMk id="2" creationId="{32087405-23FF-1A71-E4EB-E881EBCE3D37}"/>
          </ac:picMkLst>
        </pc:picChg>
        <pc:picChg chg="add del mod">
          <ac:chgData name="Roland Mürner" userId="7cf5848c-f3d7-4ca5-9c60-ed855c0dd069" providerId="ADAL" clId="{070EB586-6A5F-5EF7-BE1B-09D6B19F89C2}" dt="2026-10-13T18:10:52.666" v="17" actId="478"/>
          <ac:picMkLst>
            <pc:docMk/>
            <pc:sldMk cId="1385952913" sldId="256"/>
            <ac:picMk id="4" creationId="{3DED4CF1-2660-2535-C1C7-EA66749109D0}"/>
          </ac:picMkLst>
        </pc:picChg>
      </pc:sldChg>
      <pc:sldChg chg="addSp delSp modSp mod modClrScheme chgLayout">
        <pc:chgData name="Roland Mürner" userId="7cf5848c-f3d7-4ca5-9c60-ed855c0dd069" providerId="ADAL" clId="{070EB586-6A5F-5EF7-BE1B-09D6B19F89C2}" dt="2026-10-14T11:26:09.873" v="363" actId="478"/>
        <pc:sldMkLst>
          <pc:docMk/>
          <pc:sldMk cId="2128848866" sldId="268"/>
        </pc:sldMkLst>
        <pc:spChg chg="add del mod">
          <ac:chgData name="Roland Mürner" userId="7cf5848c-f3d7-4ca5-9c60-ed855c0dd069" providerId="ADAL" clId="{070EB586-6A5F-5EF7-BE1B-09D6B19F89C2}" dt="2026-10-13T18:14:18.881" v="132"/>
          <ac:spMkLst>
            <pc:docMk/>
            <pc:sldMk cId="2128848866" sldId="268"/>
            <ac:spMk id="2" creationId="{220CE6F0-0FBB-03F8-50A1-7A0C8692B1A2}"/>
          </ac:spMkLst>
        </pc:spChg>
        <pc:spChg chg="add mod">
          <ac:chgData name="Roland Mürner" userId="7cf5848c-f3d7-4ca5-9c60-ed855c0dd069" providerId="ADAL" clId="{070EB586-6A5F-5EF7-BE1B-09D6B19F89C2}" dt="2026-10-14T11:26:03.917" v="362" actId="20577"/>
          <ac:spMkLst>
            <pc:docMk/>
            <pc:sldMk cId="2128848866" sldId="268"/>
            <ac:spMk id="2" creationId="{A446EFE1-7FE2-940A-F711-61B8301CE813}"/>
          </ac:spMkLst>
        </pc:spChg>
        <pc:spChg chg="add del mod ord">
          <ac:chgData name="Roland Mürner" userId="7cf5848c-f3d7-4ca5-9c60-ed855c0dd069" providerId="ADAL" clId="{070EB586-6A5F-5EF7-BE1B-09D6B19F89C2}" dt="2026-10-13T18:14:30.153" v="134" actId="478"/>
          <ac:spMkLst>
            <pc:docMk/>
            <pc:sldMk cId="2128848866" sldId="268"/>
            <ac:spMk id="5" creationId="{1FD1D2AC-242A-A15F-02B9-F67811BF8C99}"/>
          </ac:spMkLst>
        </pc:spChg>
        <pc:spChg chg="del mod">
          <ac:chgData name="Roland Mürner" userId="7cf5848c-f3d7-4ca5-9c60-ed855c0dd069" providerId="ADAL" clId="{070EB586-6A5F-5EF7-BE1B-09D6B19F89C2}" dt="2026-10-14T11:26:09.873" v="363" actId="478"/>
          <ac:spMkLst>
            <pc:docMk/>
            <pc:sldMk cId="2128848866" sldId="268"/>
            <ac:spMk id="6" creationId="{3BC49832-7C7A-0DAF-4C15-CF8DDA4B60FC}"/>
          </ac:spMkLst>
        </pc:spChg>
        <pc:spChg chg="add del mod ord">
          <ac:chgData name="Roland Mürner" userId="7cf5848c-f3d7-4ca5-9c60-ed855c0dd069" providerId="ADAL" clId="{070EB586-6A5F-5EF7-BE1B-09D6B19F89C2}" dt="2026-10-13T18:14:40.251" v="139" actId="478"/>
          <ac:spMkLst>
            <pc:docMk/>
            <pc:sldMk cId="2128848866" sldId="268"/>
            <ac:spMk id="7" creationId="{5BBB4F88-B5A6-096A-9F50-2573CF1D23F5}"/>
          </ac:spMkLst>
        </pc:spChg>
        <pc:spChg chg="add del mod">
          <ac:chgData name="Roland Mürner" userId="7cf5848c-f3d7-4ca5-9c60-ed855c0dd069" providerId="ADAL" clId="{070EB586-6A5F-5EF7-BE1B-09D6B19F89C2}" dt="2026-10-13T18:16:03.482" v="151"/>
          <ac:spMkLst>
            <pc:docMk/>
            <pc:sldMk cId="2128848866" sldId="268"/>
            <ac:spMk id="10" creationId="{8880B61C-8415-426E-C138-BB2E368D1D1A}"/>
          </ac:spMkLst>
        </pc:spChg>
        <pc:spChg chg="add del mod ord">
          <ac:chgData name="Roland Mürner" userId="7cf5848c-f3d7-4ca5-9c60-ed855c0dd069" providerId="ADAL" clId="{070EB586-6A5F-5EF7-BE1B-09D6B19F89C2}" dt="2026-10-14T10:15:24.580" v="269" actId="478"/>
          <ac:spMkLst>
            <pc:docMk/>
            <pc:sldMk cId="2128848866" sldId="268"/>
            <ac:spMk id="11" creationId="{0A469520-4022-CA78-006A-7F7A6B1C4609}"/>
          </ac:spMkLst>
        </pc:spChg>
        <pc:spChg chg="add del mod ord">
          <ac:chgData name="Roland Mürner" userId="7cf5848c-f3d7-4ca5-9c60-ed855c0dd069" providerId="ADAL" clId="{070EB586-6A5F-5EF7-BE1B-09D6B19F89C2}" dt="2026-10-14T10:15:27.666" v="270" actId="478"/>
          <ac:spMkLst>
            <pc:docMk/>
            <pc:sldMk cId="2128848866" sldId="268"/>
            <ac:spMk id="12" creationId="{9AC9A986-060E-29B5-F08F-C3B85B446903}"/>
          </ac:spMkLst>
        </pc:spChg>
        <pc:spChg chg="mod">
          <ac:chgData name="Roland Mürner" userId="7cf5848c-f3d7-4ca5-9c60-ed855c0dd069" providerId="ADAL" clId="{070EB586-6A5F-5EF7-BE1B-09D6B19F89C2}" dt="2026-10-14T10:15:01.568" v="262" actId="207"/>
          <ac:spMkLst>
            <pc:docMk/>
            <pc:sldMk cId="2128848866" sldId="268"/>
            <ac:spMk id="15" creationId="{A6E4EFB1-60AD-322B-238F-6406AD78B8BD}"/>
          </ac:spMkLst>
        </pc:spChg>
        <pc:picChg chg="add del">
          <ac:chgData name="Roland Mürner" userId="7cf5848c-f3d7-4ca5-9c60-ed855c0dd069" providerId="ADAL" clId="{070EB586-6A5F-5EF7-BE1B-09D6B19F89C2}" dt="2026-10-13T18:15:51.832" v="147" actId="478"/>
          <ac:picMkLst>
            <pc:docMk/>
            <pc:sldMk cId="2128848866" sldId="268"/>
            <ac:picMk id="3" creationId="{5AF121D4-ECEF-F932-A8CA-4B169AD4B30D}"/>
          </ac:picMkLst>
        </pc:picChg>
        <pc:picChg chg="del">
          <ac:chgData name="Roland Mürner" userId="7cf5848c-f3d7-4ca5-9c60-ed855c0dd069" providerId="ADAL" clId="{070EB586-6A5F-5EF7-BE1B-09D6B19F89C2}" dt="2026-10-13T18:11:00.038" v="18" actId="478"/>
          <ac:picMkLst>
            <pc:docMk/>
            <pc:sldMk cId="2128848866" sldId="268"/>
            <ac:picMk id="4" creationId="{9267086A-9DAD-C993-AFC2-94920620DA05}"/>
          </ac:picMkLst>
        </pc:picChg>
        <pc:picChg chg="add del">
          <ac:chgData name="Roland Mürner" userId="7cf5848c-f3d7-4ca5-9c60-ed855c0dd069" providerId="ADAL" clId="{070EB586-6A5F-5EF7-BE1B-09D6B19F89C2}" dt="2026-10-13T18:15:20.026" v="143" actId="478"/>
          <ac:picMkLst>
            <pc:docMk/>
            <pc:sldMk cId="2128848866" sldId="268"/>
            <ac:picMk id="8" creationId="{B4BF549B-F275-BEB6-FC1F-23C601410BC7}"/>
          </ac:picMkLst>
        </pc:picChg>
        <pc:picChg chg="add mod">
          <ac:chgData name="Roland Mürner" userId="7cf5848c-f3d7-4ca5-9c60-ed855c0dd069" providerId="ADAL" clId="{070EB586-6A5F-5EF7-BE1B-09D6B19F89C2}" dt="2026-10-13T18:15:57.715" v="148" actId="1076"/>
          <ac:picMkLst>
            <pc:docMk/>
            <pc:sldMk cId="2128848866" sldId="268"/>
            <ac:picMk id="9" creationId="{9EC9BAA3-2760-755C-9201-C8BE7F971F6A}"/>
          </ac:picMkLst>
        </pc:picChg>
      </pc:sldChg>
      <pc:sldChg chg="del">
        <pc:chgData name="Roland Mürner" userId="7cf5848c-f3d7-4ca5-9c60-ed855c0dd069" providerId="ADAL" clId="{070EB586-6A5F-5EF7-BE1B-09D6B19F89C2}" dt="2026-10-13T18:30:53.277" v="252" actId="2696"/>
        <pc:sldMkLst>
          <pc:docMk/>
          <pc:sldMk cId="820020429" sldId="326"/>
        </pc:sldMkLst>
      </pc:sldChg>
      <pc:sldChg chg="del">
        <pc:chgData name="Roland Mürner" userId="7cf5848c-f3d7-4ca5-9c60-ed855c0dd069" providerId="ADAL" clId="{070EB586-6A5F-5EF7-BE1B-09D6B19F89C2}" dt="2026-10-13T18:30:53.761" v="253" actId="2696"/>
        <pc:sldMkLst>
          <pc:docMk/>
          <pc:sldMk cId="4245570926" sldId="327"/>
        </pc:sldMkLst>
      </pc:sldChg>
      <pc:sldChg chg="del">
        <pc:chgData name="Roland Mürner" userId="7cf5848c-f3d7-4ca5-9c60-ed855c0dd069" providerId="ADAL" clId="{070EB586-6A5F-5EF7-BE1B-09D6B19F89C2}" dt="2026-10-13T18:30:54.275" v="254" actId="2696"/>
        <pc:sldMkLst>
          <pc:docMk/>
          <pc:sldMk cId="4205989276" sldId="328"/>
        </pc:sldMkLst>
      </pc:sldChg>
      <pc:sldChg chg="del">
        <pc:chgData name="Roland Mürner" userId="7cf5848c-f3d7-4ca5-9c60-ed855c0dd069" providerId="ADAL" clId="{070EB586-6A5F-5EF7-BE1B-09D6B19F89C2}" dt="2026-10-13T18:30:54.751" v="255" actId="2696"/>
        <pc:sldMkLst>
          <pc:docMk/>
          <pc:sldMk cId="918074698" sldId="329"/>
        </pc:sldMkLst>
      </pc:sldChg>
      <pc:sldChg chg="del">
        <pc:chgData name="Roland Mürner" userId="7cf5848c-f3d7-4ca5-9c60-ed855c0dd069" providerId="ADAL" clId="{070EB586-6A5F-5EF7-BE1B-09D6B19F89C2}" dt="2026-10-13T18:30:55.313" v="256" actId="2696"/>
        <pc:sldMkLst>
          <pc:docMk/>
          <pc:sldMk cId="3548639902" sldId="330"/>
        </pc:sldMkLst>
      </pc:sldChg>
      <pc:sldChg chg="del">
        <pc:chgData name="Roland Mürner" userId="7cf5848c-f3d7-4ca5-9c60-ed855c0dd069" providerId="ADAL" clId="{070EB586-6A5F-5EF7-BE1B-09D6B19F89C2}" dt="2026-10-13T18:30:48.037" v="245" actId="2696"/>
        <pc:sldMkLst>
          <pc:docMk/>
          <pc:sldMk cId="578392647" sldId="331"/>
        </pc:sldMkLst>
      </pc:sldChg>
      <pc:sldChg chg="del">
        <pc:chgData name="Roland Mürner" userId="7cf5848c-f3d7-4ca5-9c60-ed855c0dd069" providerId="ADAL" clId="{070EB586-6A5F-5EF7-BE1B-09D6B19F89C2}" dt="2026-10-13T18:30:49.363" v="246" actId="2696"/>
        <pc:sldMkLst>
          <pc:docMk/>
          <pc:sldMk cId="675061128" sldId="332"/>
        </pc:sldMkLst>
      </pc:sldChg>
      <pc:sldChg chg="del">
        <pc:chgData name="Roland Mürner" userId="7cf5848c-f3d7-4ca5-9c60-ed855c0dd069" providerId="ADAL" clId="{070EB586-6A5F-5EF7-BE1B-09D6B19F89C2}" dt="2026-10-13T18:30:50.046" v="247" actId="2696"/>
        <pc:sldMkLst>
          <pc:docMk/>
          <pc:sldMk cId="3215287941" sldId="333"/>
        </pc:sldMkLst>
      </pc:sldChg>
      <pc:sldChg chg="del">
        <pc:chgData name="Roland Mürner" userId="7cf5848c-f3d7-4ca5-9c60-ed855c0dd069" providerId="ADAL" clId="{070EB586-6A5F-5EF7-BE1B-09D6B19F89C2}" dt="2026-10-13T18:30:50.650" v="248" actId="2696"/>
        <pc:sldMkLst>
          <pc:docMk/>
          <pc:sldMk cId="3519504432" sldId="334"/>
        </pc:sldMkLst>
      </pc:sldChg>
      <pc:sldChg chg="del">
        <pc:chgData name="Roland Mürner" userId="7cf5848c-f3d7-4ca5-9c60-ed855c0dd069" providerId="ADAL" clId="{070EB586-6A5F-5EF7-BE1B-09D6B19F89C2}" dt="2026-10-13T18:30:51.336" v="249" actId="2696"/>
        <pc:sldMkLst>
          <pc:docMk/>
          <pc:sldMk cId="492529582" sldId="336"/>
        </pc:sldMkLst>
      </pc:sldChg>
      <pc:sldChg chg="del">
        <pc:chgData name="Roland Mürner" userId="7cf5848c-f3d7-4ca5-9c60-ed855c0dd069" providerId="ADAL" clId="{070EB586-6A5F-5EF7-BE1B-09D6B19F89C2}" dt="2026-10-13T18:30:52.214" v="250" actId="2696"/>
        <pc:sldMkLst>
          <pc:docMk/>
          <pc:sldMk cId="4077376545" sldId="337"/>
        </pc:sldMkLst>
      </pc:sldChg>
      <pc:sldChg chg="del">
        <pc:chgData name="Roland Mürner" userId="7cf5848c-f3d7-4ca5-9c60-ed855c0dd069" providerId="ADAL" clId="{070EB586-6A5F-5EF7-BE1B-09D6B19F89C2}" dt="2026-10-13T18:30:52.803" v="251" actId="2696"/>
        <pc:sldMkLst>
          <pc:docMk/>
          <pc:sldMk cId="2571390650" sldId="338"/>
        </pc:sldMkLst>
      </pc:sldChg>
      <pc:sldChg chg="addSp delSp modSp add mod modClrScheme chgLayout">
        <pc:chgData name="Roland Mürner" userId="7cf5848c-f3d7-4ca5-9c60-ed855c0dd069" providerId="ADAL" clId="{070EB586-6A5F-5EF7-BE1B-09D6B19F89C2}" dt="2026-10-14T11:26:17.482" v="365"/>
        <pc:sldMkLst>
          <pc:docMk/>
          <pc:sldMk cId="2864865416" sldId="339"/>
        </pc:sldMkLst>
        <pc:spChg chg="add mod">
          <ac:chgData name="Roland Mürner" userId="7cf5848c-f3d7-4ca5-9c60-ed855c0dd069" providerId="ADAL" clId="{070EB586-6A5F-5EF7-BE1B-09D6B19F89C2}" dt="2026-10-14T11:26:17.482" v="365"/>
          <ac:spMkLst>
            <pc:docMk/>
            <pc:sldMk cId="2864865416" sldId="339"/>
            <ac:spMk id="2" creationId="{A6BB2593-7DCD-3DE1-D451-80D4DA9ECA56}"/>
          </ac:spMkLst>
        </pc:spChg>
        <pc:spChg chg="add mod">
          <ac:chgData name="Roland Mürner" userId="7cf5848c-f3d7-4ca5-9c60-ed855c0dd069" providerId="ADAL" clId="{070EB586-6A5F-5EF7-BE1B-09D6B19F89C2}" dt="2026-10-13T18:26:40.257" v="225" actId="1035"/>
          <ac:spMkLst>
            <pc:docMk/>
            <pc:sldMk cId="2864865416" sldId="339"/>
            <ac:spMk id="3" creationId="{24AE65A5-E736-18AC-A700-F5E61C1B2F40}"/>
          </ac:spMkLst>
        </pc:spChg>
        <pc:spChg chg="add del mod">
          <ac:chgData name="Roland Mürner" userId="7cf5848c-f3d7-4ca5-9c60-ed855c0dd069" providerId="ADAL" clId="{070EB586-6A5F-5EF7-BE1B-09D6B19F89C2}" dt="2026-10-14T11:26:16.870" v="364" actId="478"/>
          <ac:spMkLst>
            <pc:docMk/>
            <pc:sldMk cId="2864865416" sldId="339"/>
            <ac:spMk id="4" creationId="{526FEF07-DB3F-C214-8789-22142B070950}"/>
          </ac:spMkLst>
        </pc:spChg>
        <pc:spChg chg="add del mod ord">
          <ac:chgData name="Roland Mürner" userId="7cf5848c-f3d7-4ca5-9c60-ed855c0dd069" providerId="ADAL" clId="{070EB586-6A5F-5EF7-BE1B-09D6B19F89C2}" dt="2026-10-14T10:14:46.808" v="260" actId="700"/>
          <ac:spMkLst>
            <pc:docMk/>
            <pc:sldMk cId="2864865416" sldId="339"/>
            <ac:spMk id="5" creationId="{A53074AE-F695-E39D-D646-02905025242F}"/>
          </ac:spMkLst>
        </pc:spChg>
        <pc:spChg chg="del mod">
          <ac:chgData name="Roland Mürner" userId="7cf5848c-f3d7-4ca5-9c60-ed855c0dd069" providerId="ADAL" clId="{070EB586-6A5F-5EF7-BE1B-09D6B19F89C2}" dt="2026-10-13T18:26:33.276" v="208" actId="478"/>
          <ac:spMkLst>
            <pc:docMk/>
            <pc:sldMk cId="2864865416" sldId="339"/>
            <ac:spMk id="6" creationId="{FA986881-E38C-D561-A7AF-ED863BE37F65}"/>
          </ac:spMkLst>
        </pc:spChg>
        <pc:spChg chg="add del mod ord">
          <ac:chgData name="Roland Mürner" userId="7cf5848c-f3d7-4ca5-9c60-ed855c0dd069" providerId="ADAL" clId="{070EB586-6A5F-5EF7-BE1B-09D6B19F89C2}" dt="2026-10-14T10:14:46.808" v="260" actId="700"/>
          <ac:spMkLst>
            <pc:docMk/>
            <pc:sldMk cId="2864865416" sldId="339"/>
            <ac:spMk id="7" creationId="{B4BD03B1-4BFC-A4E9-C5E8-ADC8D88F93CE}"/>
          </ac:spMkLst>
        </pc:spChg>
        <pc:spChg chg="add del mod ord">
          <ac:chgData name="Roland Mürner" userId="7cf5848c-f3d7-4ca5-9c60-ed855c0dd069" providerId="ADAL" clId="{070EB586-6A5F-5EF7-BE1B-09D6B19F89C2}" dt="2026-10-14T10:15:18.392" v="267" actId="478"/>
          <ac:spMkLst>
            <pc:docMk/>
            <pc:sldMk cId="2864865416" sldId="339"/>
            <ac:spMk id="8" creationId="{EB00794D-C8CD-F61D-4466-C1837C4B90CB}"/>
          </ac:spMkLst>
        </pc:spChg>
        <pc:spChg chg="add del mod ord">
          <ac:chgData name="Roland Mürner" userId="7cf5848c-f3d7-4ca5-9c60-ed855c0dd069" providerId="ADAL" clId="{070EB586-6A5F-5EF7-BE1B-09D6B19F89C2}" dt="2026-10-14T10:15:20.391" v="268" actId="478"/>
          <ac:spMkLst>
            <pc:docMk/>
            <pc:sldMk cId="2864865416" sldId="339"/>
            <ac:spMk id="10" creationId="{431BFF50-9E30-0A73-171E-58A224C81240}"/>
          </ac:spMkLst>
        </pc:spChg>
        <pc:spChg chg="mod">
          <ac:chgData name="Roland Mürner" userId="7cf5848c-f3d7-4ca5-9c60-ed855c0dd069" providerId="ADAL" clId="{070EB586-6A5F-5EF7-BE1B-09D6B19F89C2}" dt="2026-10-14T10:15:12.484" v="266" actId="207"/>
          <ac:spMkLst>
            <pc:docMk/>
            <pc:sldMk cId="2864865416" sldId="339"/>
            <ac:spMk id="15" creationId="{C98C5913-D018-60DF-CD10-7114F69AC89E}"/>
          </ac:spMkLst>
        </pc:spChg>
        <pc:picChg chg="del">
          <ac:chgData name="Roland Mürner" userId="7cf5848c-f3d7-4ca5-9c60-ed855c0dd069" providerId="ADAL" clId="{070EB586-6A5F-5EF7-BE1B-09D6B19F89C2}" dt="2026-10-13T18:16:20.588" v="153" actId="478"/>
          <ac:picMkLst>
            <pc:docMk/>
            <pc:sldMk cId="2864865416" sldId="339"/>
            <ac:picMk id="9" creationId="{AE70842D-6774-8B20-67FC-3385DBCA0771}"/>
          </ac:picMkLst>
        </pc:picChg>
      </pc:sldChg>
      <pc:sldChg chg="addSp delSp modSp add mod">
        <pc:chgData name="Roland Mürner" userId="7cf5848c-f3d7-4ca5-9c60-ed855c0dd069" providerId="ADAL" clId="{070EB586-6A5F-5EF7-BE1B-09D6B19F89C2}" dt="2026-10-14T11:26:22.717" v="367"/>
        <pc:sldMkLst>
          <pc:docMk/>
          <pc:sldMk cId="2125682498" sldId="340"/>
        </pc:sldMkLst>
        <pc:spChg chg="mod">
          <ac:chgData name="Roland Mürner" userId="7cf5848c-f3d7-4ca5-9c60-ed855c0dd069" providerId="ADAL" clId="{070EB586-6A5F-5EF7-BE1B-09D6B19F89C2}" dt="2026-10-13T18:27:08.993" v="226" actId="207"/>
          <ac:spMkLst>
            <pc:docMk/>
            <pc:sldMk cId="2125682498" sldId="340"/>
            <ac:spMk id="3" creationId="{B4379EF7-DF3C-8C5D-1766-99B927F3548B}"/>
          </ac:spMkLst>
        </pc:spChg>
        <pc:spChg chg="add mod">
          <ac:chgData name="Roland Mürner" userId="7cf5848c-f3d7-4ca5-9c60-ed855c0dd069" providerId="ADAL" clId="{070EB586-6A5F-5EF7-BE1B-09D6B19F89C2}" dt="2026-10-13T18:30:35.486" v="244" actId="122"/>
          <ac:spMkLst>
            <pc:docMk/>
            <pc:sldMk cId="2125682498" sldId="340"/>
            <ac:spMk id="4" creationId="{44BA7B18-D743-AE1D-1785-39A97D0C7F90}"/>
          </ac:spMkLst>
        </pc:spChg>
        <pc:spChg chg="add mod">
          <ac:chgData name="Roland Mürner" userId="7cf5848c-f3d7-4ca5-9c60-ed855c0dd069" providerId="ADAL" clId="{070EB586-6A5F-5EF7-BE1B-09D6B19F89C2}" dt="2026-10-14T11:26:22.717" v="367"/>
          <ac:spMkLst>
            <pc:docMk/>
            <pc:sldMk cId="2125682498" sldId="340"/>
            <ac:spMk id="5" creationId="{A3C53274-6490-F0F8-EDD4-93AA14CE3307}"/>
          </ac:spMkLst>
        </pc:spChg>
        <pc:spChg chg="del mod">
          <ac:chgData name="Roland Mürner" userId="7cf5848c-f3d7-4ca5-9c60-ed855c0dd069" providerId="ADAL" clId="{070EB586-6A5F-5EF7-BE1B-09D6B19F89C2}" dt="2026-10-14T11:26:22.104" v="366" actId="478"/>
          <ac:spMkLst>
            <pc:docMk/>
            <pc:sldMk cId="2125682498" sldId="340"/>
            <ac:spMk id="6" creationId="{E5B15283-1028-A7EE-D981-99C288C9EF41}"/>
          </ac:spMkLst>
        </pc:spChg>
        <pc:spChg chg="mod">
          <ac:chgData name="Roland Mürner" userId="7cf5848c-f3d7-4ca5-9c60-ed855c0dd069" providerId="ADAL" clId="{070EB586-6A5F-5EF7-BE1B-09D6B19F89C2}" dt="2026-10-13T18:27:20.830" v="228" actId="207"/>
          <ac:spMkLst>
            <pc:docMk/>
            <pc:sldMk cId="2125682498" sldId="340"/>
            <ac:spMk id="15" creationId="{E2A0AD92-CBFC-1F06-B343-C402095CBD77}"/>
          </ac:spMkLst>
        </pc:spChg>
        <pc:picChg chg="add mod">
          <ac:chgData name="Roland Mürner" userId="7cf5848c-f3d7-4ca5-9c60-ed855c0dd069" providerId="ADAL" clId="{070EB586-6A5F-5EF7-BE1B-09D6B19F89C2}" dt="2026-10-13T18:35:20.113" v="257" actId="14826"/>
          <ac:picMkLst>
            <pc:docMk/>
            <pc:sldMk cId="2125682498" sldId="340"/>
            <ac:picMk id="2" creationId="{7D584F33-768F-27CD-D607-6E5BE241D07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14D6242-6963-83FC-8B0B-478DDD53BFB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4875217A-0CE7-13B3-DCBC-9622691BDA5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6A29188-15BE-F140-8031-7F4C6E8121B3}" type="datetimeFigureOut">
              <a:rPr lang="de-DE" smtClean="0"/>
              <a:t>14.10.26</a:t>
            </a:fld>
            <a:endParaRPr lang="de-DE"/>
          </a:p>
        </p:txBody>
      </p:sp>
      <p:sp>
        <p:nvSpPr>
          <p:cNvPr id="4" name="Fußzeilenplatzhalter 3">
            <a:extLst>
              <a:ext uri="{FF2B5EF4-FFF2-40B4-BE49-F238E27FC236}">
                <a16:creationId xmlns:a16="http://schemas.microsoft.com/office/drawing/2014/main" id="{D612B879-2A48-4302-5A6A-B0DCB61A96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939FB57D-68DC-82E4-F748-7ED98FEEF9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BE8196-8F67-3C46-9576-54A51C9ECAEC}" type="slidenum">
              <a:rPr lang="de-DE" smtClean="0"/>
              <a:t>‹Nr.›</a:t>
            </a:fld>
            <a:endParaRPr lang="de-DE"/>
          </a:p>
        </p:txBody>
      </p:sp>
    </p:spTree>
    <p:extLst>
      <p:ext uri="{BB962C8B-B14F-4D97-AF65-F5344CB8AC3E}">
        <p14:creationId xmlns:p14="http://schemas.microsoft.com/office/powerpoint/2010/main" val="408660740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CF5106-4651-A44E-A8C4-391B9119DE11}" type="datetimeFigureOut">
              <a:rPr lang="de-DE" smtClean="0"/>
              <a:t>14.10.26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0BE877-2795-EA4A-9CAC-FD0CE55B711C}" type="slidenum">
              <a:rPr lang="de-DE" smtClean="0"/>
              <a:t>‹Nr.›</a:t>
            </a:fld>
            <a:endParaRPr lang="de-DE"/>
          </a:p>
        </p:txBody>
      </p:sp>
    </p:spTree>
    <p:extLst>
      <p:ext uri="{BB962C8B-B14F-4D97-AF65-F5344CB8AC3E}">
        <p14:creationId xmlns:p14="http://schemas.microsoft.com/office/powerpoint/2010/main" val="2241058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370BE877-2795-EA4A-9CAC-FD0CE55B711C}" type="slidenum">
              <a:rPr lang="de-DE" smtClean="0"/>
              <a:t>1</a:t>
            </a:fld>
            <a:endParaRPr lang="de-DE"/>
          </a:p>
        </p:txBody>
      </p:sp>
    </p:spTree>
    <p:extLst>
      <p:ext uri="{BB962C8B-B14F-4D97-AF65-F5344CB8AC3E}">
        <p14:creationId xmlns:p14="http://schemas.microsoft.com/office/powerpoint/2010/main" val="3510603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70BE877-2795-EA4A-9CAC-FD0CE55B711C}" type="slidenum">
              <a:rPr lang="de-DE" smtClean="0"/>
              <a:t>2</a:t>
            </a:fld>
            <a:endParaRPr lang="de-DE"/>
          </a:p>
        </p:txBody>
      </p:sp>
    </p:spTree>
    <p:extLst>
      <p:ext uri="{BB962C8B-B14F-4D97-AF65-F5344CB8AC3E}">
        <p14:creationId xmlns:p14="http://schemas.microsoft.com/office/powerpoint/2010/main" val="2202848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EE5C3-AD56-789D-6EF6-220A5D95C99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1457EB7-47FC-3992-96FA-DE39D4691F3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1E8DACF-F40E-D12E-57BE-721CF72BABB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0805AF4-EA37-54AF-489E-B5F120B7B098}"/>
              </a:ext>
            </a:extLst>
          </p:cNvPr>
          <p:cNvSpPr>
            <a:spLocks noGrp="1"/>
          </p:cNvSpPr>
          <p:nvPr>
            <p:ph type="sldNum" sz="quarter" idx="5"/>
          </p:nvPr>
        </p:nvSpPr>
        <p:spPr/>
        <p:txBody>
          <a:bodyPr/>
          <a:lstStyle/>
          <a:p>
            <a:fld id="{370BE877-2795-EA4A-9CAC-FD0CE55B711C}" type="slidenum">
              <a:rPr lang="de-DE" smtClean="0"/>
              <a:t>3</a:t>
            </a:fld>
            <a:endParaRPr lang="de-DE"/>
          </a:p>
        </p:txBody>
      </p:sp>
    </p:spTree>
    <p:extLst>
      <p:ext uri="{BB962C8B-B14F-4D97-AF65-F5344CB8AC3E}">
        <p14:creationId xmlns:p14="http://schemas.microsoft.com/office/powerpoint/2010/main" val="1781069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71959-910D-B9EB-62D0-E2D1A6407DE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159F3B4-BEC0-CDA7-A9D3-2FD496F0AEC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AAF8CB9-9829-7509-03E1-EAF5EF2BB773}"/>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BFC92EB2-81B0-38C5-2C5D-8C95B770BF3A}"/>
              </a:ext>
            </a:extLst>
          </p:cNvPr>
          <p:cNvSpPr>
            <a:spLocks noGrp="1"/>
          </p:cNvSpPr>
          <p:nvPr>
            <p:ph type="sldNum" sz="quarter" idx="5"/>
          </p:nvPr>
        </p:nvSpPr>
        <p:spPr/>
        <p:txBody>
          <a:bodyPr/>
          <a:lstStyle/>
          <a:p>
            <a:fld id="{370BE877-2795-EA4A-9CAC-FD0CE55B711C}" type="slidenum">
              <a:rPr lang="de-DE" smtClean="0"/>
              <a:t>4</a:t>
            </a:fld>
            <a:endParaRPr lang="de-DE"/>
          </a:p>
        </p:txBody>
      </p:sp>
    </p:spTree>
    <p:extLst>
      <p:ext uri="{BB962C8B-B14F-4D97-AF65-F5344CB8AC3E}">
        <p14:creationId xmlns:p14="http://schemas.microsoft.com/office/powerpoint/2010/main" val="4094937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80388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14.10.26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1658290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14.10.26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461948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14.10.26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2624367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14.10.26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33906173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microsoft.com/office/2007/relationships/hdphoto" Target="../media/hdphoto1.wdp"/></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4B133AEF-8FEB-0DEF-AB51-1A726E0A5DBC}"/>
              </a:ext>
            </a:extLst>
          </p:cNvPr>
          <p:cNvPicPr>
            <a:picLocks noChangeAspect="1"/>
          </p:cNvPicPr>
          <p:nvPr userDrawn="1"/>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39994017"/>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940E9FA6-B99F-F8B5-F6CA-07DCA6F26AB1}"/>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7D9420CF-3664-8C28-782B-2281A38B08C8}"/>
              </a:ext>
            </a:extLst>
          </p:cNvPr>
          <p:cNvPicPr>
            <a:picLocks noChangeAspect="1"/>
          </p:cNvPicPr>
          <p:nvPr userDrawn="1"/>
        </p:nvPicPr>
        <p:blipFill>
          <a:blip r:embed="rId3"/>
          <a:stretch>
            <a:fillRect/>
          </a:stretch>
        </p:blipFill>
        <p:spPr>
          <a:xfrm rot="10800000">
            <a:off x="-57666" y="-129444"/>
            <a:ext cx="3591697" cy="7116885"/>
          </a:xfrm>
          <a:prstGeom prst="rect">
            <a:avLst/>
          </a:prstGeom>
        </p:spPr>
      </p:pic>
    </p:spTree>
    <p:extLst>
      <p:ext uri="{BB962C8B-B14F-4D97-AF65-F5344CB8AC3E}">
        <p14:creationId xmlns:p14="http://schemas.microsoft.com/office/powerpoint/2010/main" val="206550838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714488A9-25D4-D5C8-FB05-F6087F1582B7}"/>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FF7E3E84-35BC-3AFE-CC83-A6667B303FFA}"/>
              </a:ext>
            </a:extLst>
          </p:cNvPr>
          <p:cNvPicPr>
            <a:picLocks noChangeAspect="1"/>
          </p:cNvPicPr>
          <p:nvPr userDrawn="1"/>
        </p:nvPicPr>
        <p:blipFill>
          <a:blip r:embed="rId3">
            <a:duotone>
              <a:prstClr val="black"/>
              <a:srgbClr val="A3A566">
                <a:tint val="45000"/>
                <a:satMod val="400000"/>
              </a:srgbClr>
            </a:duotone>
          </a:blip>
          <a:stretch>
            <a:fillRect/>
          </a:stretch>
        </p:blipFill>
        <p:spPr>
          <a:xfrm rot="10800000">
            <a:off x="-57666" y="-129444"/>
            <a:ext cx="3591697" cy="7116885"/>
          </a:xfrm>
          <a:prstGeom prst="rect">
            <a:avLst/>
          </a:prstGeom>
          <a:noFill/>
        </p:spPr>
      </p:pic>
    </p:spTree>
    <p:extLst>
      <p:ext uri="{BB962C8B-B14F-4D97-AF65-F5344CB8AC3E}">
        <p14:creationId xmlns:p14="http://schemas.microsoft.com/office/powerpoint/2010/main" val="2497693735"/>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A83EF734-0CA1-8E80-2218-A8D877A84338}"/>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3D8F935A-A089-61C5-3757-4902E333733C}"/>
              </a:ext>
            </a:extLst>
          </p:cNvPr>
          <p:cNvPicPr>
            <a:picLocks noChangeAspect="1"/>
          </p:cNvPicPr>
          <p:nvPr userDrawn="1"/>
        </p:nvPicPr>
        <p:blipFill>
          <a:blip r:embed="rId3">
            <a:duotone>
              <a:prstClr val="black"/>
              <a:srgbClr val="7AA2BE">
                <a:tint val="45000"/>
                <a:satMod val="400000"/>
              </a:srgbClr>
            </a:duotone>
          </a:blip>
          <a:stretch>
            <a:fillRect/>
          </a:stretch>
        </p:blipFill>
        <p:spPr>
          <a:xfrm rot="10800000">
            <a:off x="-57666" y="-129444"/>
            <a:ext cx="3591697" cy="7116885"/>
          </a:xfrm>
          <a:prstGeom prst="rect">
            <a:avLst/>
          </a:prstGeom>
        </p:spPr>
      </p:pic>
    </p:spTree>
    <p:extLst>
      <p:ext uri="{BB962C8B-B14F-4D97-AF65-F5344CB8AC3E}">
        <p14:creationId xmlns:p14="http://schemas.microsoft.com/office/powerpoint/2010/main" val="1838641295"/>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8B7D79D5-487C-107E-E4BC-9405B0539939}"/>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3D8F935A-A089-61C5-3757-4902E333733C}"/>
              </a:ext>
            </a:extLst>
          </p:cNvPr>
          <p:cNvPicPr>
            <a:picLocks noChangeAspect="1"/>
          </p:cNvPicPr>
          <p:nvPr userDrawn="1"/>
        </p:nvPicPr>
        <p:blipFill>
          <a:blip r:embed="rId3">
            <a:duotone>
              <a:prstClr val="black"/>
              <a:srgbClr val="D0815A">
                <a:tint val="45000"/>
                <a:satMod val="400000"/>
              </a:srgbClr>
            </a:duotone>
          </a:blip>
          <a:stretch>
            <a:fillRect/>
          </a:stretch>
        </p:blipFill>
        <p:spPr>
          <a:xfrm rot="10800000">
            <a:off x="-57666" y="-129444"/>
            <a:ext cx="3591697" cy="7116885"/>
          </a:xfrm>
          <a:prstGeom prst="rect">
            <a:avLst/>
          </a:prstGeom>
        </p:spPr>
      </p:pic>
    </p:spTree>
    <p:extLst>
      <p:ext uri="{BB962C8B-B14F-4D97-AF65-F5344CB8AC3E}">
        <p14:creationId xmlns:p14="http://schemas.microsoft.com/office/powerpoint/2010/main" val="520652291"/>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56859855-A6CA-331C-F37D-8E53F25CD6EA}"/>
              </a:ext>
            </a:extLst>
          </p:cNvPr>
          <p:cNvSpPr txBox="1"/>
          <p:nvPr/>
        </p:nvSpPr>
        <p:spPr>
          <a:xfrm>
            <a:off x="1430514" y="1354829"/>
            <a:ext cx="9330971" cy="889282"/>
          </a:xfrm>
          <a:prstGeom prst="rect">
            <a:avLst/>
          </a:prstGeom>
          <a:noFill/>
        </p:spPr>
        <p:txBody>
          <a:bodyPr wrap="square" rtlCol="0">
            <a:spAutoFit/>
          </a:bodyPr>
          <a:lstStyle/>
          <a:p>
            <a:pPr algn="ctr">
              <a:lnSpc>
                <a:spcPct val="70000"/>
              </a:lnSpc>
            </a:pPr>
            <a:r>
              <a:rPr lang="de-DE" sz="7200" spc="160" dirty="0">
                <a:solidFill>
                  <a:srgbClr val="D18259"/>
                </a:solidFill>
                <a:latin typeface="Amatic SC" pitchFamily="2" charset="-79"/>
                <a:ea typeface="Open Sans Semibold" panose="020B0706030804020204" pitchFamily="34" charset="0"/>
                <a:cs typeface="Amatic SC" pitchFamily="2" charset="-79"/>
              </a:rPr>
              <a:t>MUTIG IN DIE ZUKUNFT</a:t>
            </a:r>
          </a:p>
        </p:txBody>
      </p:sp>
      <p:pic>
        <p:nvPicPr>
          <p:cNvPr id="9" name="Grafik 8">
            <a:extLst>
              <a:ext uri="{FF2B5EF4-FFF2-40B4-BE49-F238E27FC236}">
                <a16:creationId xmlns:a16="http://schemas.microsoft.com/office/drawing/2014/main" id="{FFDE1AA0-C0B7-952B-7D2B-58D0206B2B89}"/>
              </a:ext>
            </a:extLst>
          </p:cNvPr>
          <p:cNvPicPr>
            <a:picLocks noChangeAspect="1"/>
          </p:cNvPicPr>
          <p:nvPr/>
        </p:nvPicPr>
        <p:blipFill>
          <a:blip r:embed="rId3">
            <a:alphaModFix amt="90000"/>
          </a:blip>
          <a:stretch>
            <a:fillRect/>
          </a:stretch>
        </p:blipFill>
        <p:spPr>
          <a:xfrm>
            <a:off x="8638526" y="2363958"/>
            <a:ext cx="2122959" cy="2130083"/>
          </a:xfrm>
          <a:prstGeom prst="rect">
            <a:avLst/>
          </a:prstGeom>
        </p:spPr>
      </p:pic>
      <p:pic>
        <p:nvPicPr>
          <p:cNvPr id="10" name="Grafik 9">
            <a:extLst>
              <a:ext uri="{FF2B5EF4-FFF2-40B4-BE49-F238E27FC236}">
                <a16:creationId xmlns:a16="http://schemas.microsoft.com/office/drawing/2014/main" id="{0A6414AE-937F-1FF3-2FF4-ED39057B9844}"/>
              </a:ext>
            </a:extLst>
          </p:cNvPr>
          <p:cNvPicPr>
            <a:picLocks noChangeAspect="1"/>
          </p:cNvPicPr>
          <p:nvPr/>
        </p:nvPicPr>
        <p:blipFill>
          <a:blip r:embed="rId4"/>
          <a:stretch>
            <a:fillRect/>
          </a:stretch>
        </p:blipFill>
        <p:spPr>
          <a:xfrm>
            <a:off x="4115830" y="3691307"/>
            <a:ext cx="3960340" cy="2269807"/>
          </a:xfrm>
          <a:prstGeom prst="rect">
            <a:avLst/>
          </a:prstGeom>
        </p:spPr>
      </p:pic>
      <p:sp>
        <p:nvSpPr>
          <p:cNvPr id="12" name="Textfeld 11">
            <a:extLst>
              <a:ext uri="{FF2B5EF4-FFF2-40B4-BE49-F238E27FC236}">
                <a16:creationId xmlns:a16="http://schemas.microsoft.com/office/drawing/2014/main" id="{1D74027B-8A55-9E62-50C7-7BD7E682A73F}"/>
              </a:ext>
            </a:extLst>
          </p:cNvPr>
          <p:cNvSpPr txBox="1"/>
          <p:nvPr/>
        </p:nvSpPr>
        <p:spPr>
          <a:xfrm>
            <a:off x="8630288" y="3092551"/>
            <a:ext cx="2122959" cy="667875"/>
          </a:xfrm>
          <a:prstGeom prst="rect">
            <a:avLst/>
          </a:prstGeom>
          <a:noFill/>
        </p:spPr>
        <p:txBody>
          <a:bodyPr wrap="square" rtlCol="0">
            <a:spAutoFit/>
          </a:bodyPr>
          <a:lstStyle/>
          <a:p>
            <a:pPr algn="ctr">
              <a:lnSpc>
                <a:spcPct val="70000"/>
              </a:lnSpc>
            </a:pPr>
            <a:r>
              <a:rPr lang="de-DE" sz="2200" b="1" spc="160" dirty="0">
                <a:solidFill>
                  <a:schemeClr val="bg1"/>
                </a:solidFill>
                <a:latin typeface="Amatic SC" pitchFamily="2" charset="-79"/>
                <a:ea typeface="Open Sans Semibold" panose="020B0706030804020204" pitchFamily="34" charset="0"/>
                <a:cs typeface="Amatic SC" pitchFamily="2" charset="-79"/>
              </a:rPr>
              <a:t>Allianzgebetswoch</a:t>
            </a:r>
            <a:r>
              <a:rPr lang="de-DE" sz="2200" spc="160" dirty="0">
                <a:solidFill>
                  <a:schemeClr val="bg1"/>
                </a:solidFill>
                <a:latin typeface="Amatic SC" pitchFamily="2" charset="-79"/>
                <a:ea typeface="Open Sans Semibold" panose="020B0706030804020204" pitchFamily="34" charset="0"/>
                <a:cs typeface="Amatic SC" pitchFamily="2" charset="-79"/>
              </a:rPr>
              <a:t>e</a:t>
            </a:r>
          </a:p>
          <a:p>
            <a:pPr algn="ctr">
              <a:lnSpc>
                <a:spcPct val="100000"/>
              </a:lnSpc>
            </a:pPr>
            <a:r>
              <a:rPr lang="de-CH" sz="2200" b="1" dirty="0">
                <a:solidFill>
                  <a:schemeClr val="bg1"/>
                </a:solidFill>
                <a:latin typeface="Amatic SC" pitchFamily="2" charset="-79"/>
                <a:cs typeface="Amatic SC" pitchFamily="2" charset="-79"/>
              </a:rPr>
              <a:t>10.– 17. </a:t>
            </a:r>
            <a:r>
              <a:rPr lang="de-CH" sz="2200" b="1" dirty="0" err="1">
                <a:solidFill>
                  <a:schemeClr val="bg1"/>
                </a:solidFill>
                <a:latin typeface="Amatic SC" pitchFamily="2" charset="-79"/>
                <a:cs typeface="Amatic SC" pitchFamily="2" charset="-79"/>
              </a:rPr>
              <a:t>januar</a:t>
            </a:r>
            <a:r>
              <a:rPr lang="de-CH" sz="2200" b="1" dirty="0">
                <a:solidFill>
                  <a:schemeClr val="bg1"/>
                </a:solidFill>
                <a:latin typeface="Amatic SC" pitchFamily="2" charset="-79"/>
                <a:cs typeface="Amatic SC" pitchFamily="2" charset="-79"/>
              </a:rPr>
              <a:t> 2027</a:t>
            </a:r>
          </a:p>
        </p:txBody>
      </p:sp>
    </p:spTree>
    <p:extLst>
      <p:ext uri="{BB962C8B-B14F-4D97-AF65-F5344CB8AC3E}">
        <p14:creationId xmlns:p14="http://schemas.microsoft.com/office/powerpoint/2010/main" val="1385952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B435136E-D0A9-8A6E-A704-ABC0668CAEB1}"/>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A6E4EFB1-60AD-322B-238F-6406AD78B8BD}"/>
              </a:ext>
            </a:extLst>
          </p:cNvPr>
          <p:cNvSpPr txBox="1"/>
          <p:nvPr/>
        </p:nvSpPr>
        <p:spPr>
          <a:xfrm>
            <a:off x="166260" y="947271"/>
            <a:ext cx="2977574" cy="2800767"/>
          </a:xfrm>
          <a:prstGeom prst="rect">
            <a:avLst/>
          </a:prstGeom>
          <a:noFill/>
        </p:spPr>
        <p:txBody>
          <a:bodyPr wrap="square" rtlCol="0">
            <a:spAutoFit/>
          </a:bodyPr>
          <a:lstStyle/>
          <a:p>
            <a:pPr algn="ctr"/>
            <a:r>
              <a:rPr lang="de-DE" sz="4400" spc="160" dirty="0">
                <a:solidFill>
                  <a:srgbClr val="F7F2E2"/>
                </a:solidFill>
                <a:latin typeface="Amatic SC" pitchFamily="2" charset="-79"/>
                <a:ea typeface="Open Sans Semibold" panose="020B0706030804020204" pitchFamily="34" charset="0"/>
                <a:cs typeface="Amatic SC" pitchFamily="2" charset="-79"/>
              </a:rPr>
              <a:t>BETEN &amp; HANDELN</a:t>
            </a:r>
          </a:p>
          <a:p>
            <a:pPr algn="ctr"/>
            <a:endParaRPr lang="de-DE" sz="4400" spc="160" dirty="0">
              <a:solidFill>
                <a:schemeClr val="tx1">
                  <a:lumMod val="95000"/>
                  <a:lumOff val="5000"/>
                </a:schemeClr>
              </a:solidFill>
              <a:latin typeface="Amatic SC" pitchFamily="2" charset="-79"/>
              <a:ea typeface="Open Sans Semibold" panose="020B0706030804020204" pitchFamily="34" charset="0"/>
              <a:cs typeface="Amatic SC" pitchFamily="2" charset="-79"/>
            </a:endParaRPr>
          </a:p>
          <a:p>
            <a:pPr algn="ctr"/>
            <a:r>
              <a:rPr lang="de-DE" sz="4400" b="1" spc="160" dirty="0">
                <a:solidFill>
                  <a:srgbClr val="F7F2E2"/>
                </a:solidFill>
                <a:latin typeface="Amatic SC" pitchFamily="2" charset="-79"/>
                <a:ea typeface="Open Sans Semibold" panose="020B0706030804020204" pitchFamily="34" charset="0"/>
                <a:cs typeface="Amatic SC" pitchFamily="2" charset="-79"/>
              </a:rPr>
              <a:t>PROJEKT 1</a:t>
            </a:r>
          </a:p>
        </p:txBody>
      </p:sp>
      <p:pic>
        <p:nvPicPr>
          <p:cNvPr id="9" name="Grafik 8">
            <a:extLst>
              <a:ext uri="{FF2B5EF4-FFF2-40B4-BE49-F238E27FC236}">
                <a16:creationId xmlns:a16="http://schemas.microsoft.com/office/drawing/2014/main" id="{9EC9BAA3-2760-755C-9201-C8BE7F971F6A}"/>
              </a:ext>
            </a:extLst>
          </p:cNvPr>
          <p:cNvPicPr>
            <a:picLocks noChangeAspect="1"/>
          </p:cNvPicPr>
          <p:nvPr/>
        </p:nvPicPr>
        <p:blipFill>
          <a:blip r:embed="rId4"/>
          <a:stretch>
            <a:fillRect/>
          </a:stretch>
        </p:blipFill>
        <p:spPr>
          <a:xfrm>
            <a:off x="3696956" y="2702880"/>
            <a:ext cx="7937891" cy="4317681"/>
          </a:xfrm>
          <a:prstGeom prst="rect">
            <a:avLst/>
          </a:prstGeom>
        </p:spPr>
      </p:pic>
      <p:sp>
        <p:nvSpPr>
          <p:cNvPr id="2" name="Textfeld 1">
            <a:extLst>
              <a:ext uri="{FF2B5EF4-FFF2-40B4-BE49-F238E27FC236}">
                <a16:creationId xmlns:a16="http://schemas.microsoft.com/office/drawing/2014/main" id="{A446EFE1-7FE2-940A-F711-61B8301CE813}"/>
              </a:ext>
            </a:extLst>
          </p:cNvPr>
          <p:cNvSpPr txBox="1"/>
          <p:nvPr/>
        </p:nvSpPr>
        <p:spPr>
          <a:xfrm>
            <a:off x="3991232" y="1762690"/>
            <a:ext cx="7187513" cy="1032334"/>
          </a:xfrm>
          <a:prstGeom prst="rect">
            <a:avLst/>
          </a:prstGeom>
          <a:noFill/>
        </p:spPr>
        <p:txBody>
          <a:bodyPr wrap="square" rtlCol="0">
            <a:spAutoFit/>
          </a:bodyPr>
          <a:lstStyle/>
          <a:p>
            <a:pP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GEMEINSAM GEGEN GRENZVERLETZUNG</a:t>
            </a:r>
          </a:p>
          <a:p>
            <a:pPr>
              <a:lnSpc>
                <a:spcPct val="80000"/>
              </a:lnSpc>
            </a:pPr>
            <a:r>
              <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Externe Meldestelle</a:t>
            </a:r>
          </a:p>
        </p:txBody>
      </p:sp>
    </p:spTree>
    <p:extLst>
      <p:ext uri="{BB962C8B-B14F-4D97-AF65-F5344CB8AC3E}">
        <p14:creationId xmlns:p14="http://schemas.microsoft.com/office/powerpoint/2010/main" val="2128848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CCFBD-AFA9-0EAE-CF95-CAB9B5D92716}"/>
            </a:ext>
          </a:extLst>
        </p:cNvPr>
        <p:cNvGrpSpPr/>
        <p:nvPr/>
      </p:nvGrpSpPr>
      <p:grpSpPr>
        <a:xfrm>
          <a:off x="0" y="0"/>
          <a:ext cx="0" cy="0"/>
          <a:chOff x="0" y="0"/>
          <a:chExt cx="0" cy="0"/>
        </a:xfrm>
      </p:grpSpPr>
      <p:pic>
        <p:nvPicPr>
          <p:cNvPr id="13" name="Grafik 12">
            <a:extLst>
              <a:ext uri="{FF2B5EF4-FFF2-40B4-BE49-F238E27FC236}">
                <a16:creationId xmlns:a16="http://schemas.microsoft.com/office/drawing/2014/main" id="{CDEA10F1-8450-D754-8A87-ACEFF4AF4AD3}"/>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C98C5913-D018-60DF-CD10-7114F69AC89E}"/>
              </a:ext>
            </a:extLst>
          </p:cNvPr>
          <p:cNvSpPr txBox="1"/>
          <p:nvPr/>
        </p:nvSpPr>
        <p:spPr>
          <a:xfrm>
            <a:off x="166260" y="947271"/>
            <a:ext cx="2977574" cy="2800767"/>
          </a:xfrm>
          <a:prstGeom prst="rect">
            <a:avLst/>
          </a:prstGeom>
          <a:noFill/>
        </p:spPr>
        <p:txBody>
          <a:bodyPr wrap="square" rtlCol="0">
            <a:spAutoFit/>
          </a:bodyPr>
          <a:lstStyle/>
          <a:p>
            <a:pPr algn="ctr"/>
            <a:r>
              <a:rPr lang="de-DE" sz="4400" spc="160" dirty="0">
                <a:solidFill>
                  <a:srgbClr val="F7F2E2"/>
                </a:solidFill>
                <a:latin typeface="Amatic SC" pitchFamily="2" charset="-79"/>
                <a:ea typeface="Open Sans Semibold" panose="020B0706030804020204" pitchFamily="34" charset="0"/>
                <a:cs typeface="Amatic SC" pitchFamily="2" charset="-79"/>
              </a:rPr>
              <a:t>BETEN &amp; HANDELN</a:t>
            </a:r>
          </a:p>
          <a:p>
            <a:pPr algn="ctr"/>
            <a:endParaRPr lang="de-DE" sz="4400" spc="160" dirty="0">
              <a:solidFill>
                <a:srgbClr val="F7F2E2"/>
              </a:solidFill>
              <a:latin typeface="Amatic SC" pitchFamily="2" charset="-79"/>
              <a:ea typeface="Open Sans Semibold" panose="020B0706030804020204" pitchFamily="34" charset="0"/>
              <a:cs typeface="Amatic SC" pitchFamily="2" charset="-79"/>
            </a:endParaRPr>
          </a:p>
          <a:p>
            <a:pPr algn="ctr"/>
            <a:r>
              <a:rPr lang="de-DE" sz="4400" b="1" spc="160" dirty="0">
                <a:solidFill>
                  <a:srgbClr val="F7F2E2"/>
                </a:solidFill>
                <a:latin typeface="Amatic SC" pitchFamily="2" charset="-79"/>
                <a:ea typeface="Open Sans Semibold" panose="020B0706030804020204" pitchFamily="34" charset="0"/>
                <a:cs typeface="Amatic SC" pitchFamily="2" charset="-79"/>
              </a:rPr>
              <a:t>PROJEKT 1</a:t>
            </a:r>
          </a:p>
        </p:txBody>
      </p:sp>
      <p:sp>
        <p:nvSpPr>
          <p:cNvPr id="3" name="Textfeld 2">
            <a:extLst>
              <a:ext uri="{FF2B5EF4-FFF2-40B4-BE49-F238E27FC236}">
                <a16:creationId xmlns:a16="http://schemas.microsoft.com/office/drawing/2014/main" id="{24AE65A5-E736-18AC-A700-F5E61C1B2F40}"/>
              </a:ext>
            </a:extLst>
          </p:cNvPr>
          <p:cNvSpPr txBox="1"/>
          <p:nvPr/>
        </p:nvSpPr>
        <p:spPr>
          <a:xfrm>
            <a:off x="3991232" y="3046776"/>
            <a:ext cx="7401698" cy="3590727"/>
          </a:xfrm>
          <a:prstGeom prst="rect">
            <a:avLst/>
          </a:prstGeom>
          <a:noFill/>
        </p:spPr>
        <p:txBody>
          <a:bodyPr wrap="square">
            <a:spAutoFit/>
          </a:bodyPr>
          <a:lstStyle/>
          <a:p>
            <a:pPr marL="0" marR="0">
              <a:spcAft>
                <a:spcPts val="428"/>
              </a:spcAft>
              <a:buNone/>
            </a:pPr>
            <a:r>
              <a:rPr lang="de-CH" sz="1600" dirty="0">
                <a:effectLst/>
                <a:latin typeface="Aptos" panose="020B0004020202020204" pitchFamily="34" charset="0"/>
              </a:rPr>
              <a:t>Das Netzwerk «Gemeinsam gegen Grenzverletzung» schliesst mit dem Aufbau einer externen Meldestelle eine wichtige Lücke. Bestehende interne Meldestellen können häufig keine Anonymität gewährleisten. Die Opferhilfestelle auf der anderen Seite fokussiert auf Opfer von schweren Fällen, veranlasst die betroffenen Organisationen oder Kirchen jedoch nicht zum Handeln. Die externe Meldestelle steht dem Netz-werk ab Ende 2026 zur Verfügung. Betroffene können einfach und anonym Meldung machen. Dabei ist gewährleistet, dass der Fall in die betroffene Kirche oder Organisation zurückgespielt und dort bearbeitet wird. So soll Betroffenen geholfen und sichergestellt werden, dass sich ähnliche Grenzverletzungen nicht wiederholen. </a:t>
            </a:r>
          </a:p>
          <a:p>
            <a:pPr marL="0" marR="0">
              <a:spcAft>
                <a:spcPts val="428"/>
              </a:spcAft>
              <a:buNone/>
            </a:pPr>
            <a:r>
              <a:rPr lang="de-CH" sz="1600" dirty="0">
                <a:effectLst/>
                <a:latin typeface="Aptos" panose="020B0004020202020204" pitchFamily="34" charset="0"/>
              </a:rPr>
              <a:t>Bisher gab es keine externe Meldestelle, welche die kirchlichen Besonderheiten kennt – deshalb braucht es das neue Angebot. Der Betrieb soll durch die Nutzer finanziert werden. Für den Aufbau von Konzepten, Strukturen und Kompetenzen ist das Allianz-Netzwerk jedoch auf Unterstützung angewiesen.</a:t>
            </a:r>
          </a:p>
        </p:txBody>
      </p:sp>
      <p:sp>
        <p:nvSpPr>
          <p:cNvPr id="2" name="Textfeld 1">
            <a:extLst>
              <a:ext uri="{FF2B5EF4-FFF2-40B4-BE49-F238E27FC236}">
                <a16:creationId xmlns:a16="http://schemas.microsoft.com/office/drawing/2014/main" id="{A6BB2593-7DCD-3DE1-D451-80D4DA9ECA56}"/>
              </a:ext>
            </a:extLst>
          </p:cNvPr>
          <p:cNvSpPr txBox="1"/>
          <p:nvPr/>
        </p:nvSpPr>
        <p:spPr>
          <a:xfrm>
            <a:off x="3991232" y="1762690"/>
            <a:ext cx="7187513" cy="1032334"/>
          </a:xfrm>
          <a:prstGeom prst="rect">
            <a:avLst/>
          </a:prstGeom>
          <a:noFill/>
        </p:spPr>
        <p:txBody>
          <a:bodyPr wrap="square" rtlCol="0">
            <a:spAutoFit/>
          </a:bodyPr>
          <a:lstStyle/>
          <a:p>
            <a:pP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GEMEINSAM GEGEN GRENZVERLETZUNG</a:t>
            </a:r>
          </a:p>
          <a:p>
            <a:pPr>
              <a:lnSpc>
                <a:spcPct val="80000"/>
              </a:lnSpc>
            </a:pPr>
            <a:r>
              <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Externe Meldestelle</a:t>
            </a:r>
          </a:p>
        </p:txBody>
      </p:sp>
    </p:spTree>
    <p:extLst>
      <p:ext uri="{BB962C8B-B14F-4D97-AF65-F5344CB8AC3E}">
        <p14:creationId xmlns:p14="http://schemas.microsoft.com/office/powerpoint/2010/main" val="2864865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93BD1-78B2-C22D-F095-26A9AE1195A7}"/>
            </a:ext>
          </a:extLst>
        </p:cNvPr>
        <p:cNvGrpSpPr/>
        <p:nvPr/>
      </p:nvGrpSpPr>
      <p:grpSpPr>
        <a:xfrm>
          <a:off x="0" y="0"/>
          <a:ext cx="0" cy="0"/>
          <a:chOff x="0" y="0"/>
          <a:chExt cx="0" cy="0"/>
        </a:xfrm>
      </p:grpSpPr>
      <p:pic>
        <p:nvPicPr>
          <p:cNvPr id="13" name="Grafik 12">
            <a:extLst>
              <a:ext uri="{FF2B5EF4-FFF2-40B4-BE49-F238E27FC236}">
                <a16:creationId xmlns:a16="http://schemas.microsoft.com/office/drawing/2014/main" id="{C9CE2B3D-BEB9-C83B-7EBA-6BE86A8166EC}"/>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E2A0AD92-CBFC-1F06-B343-C402095CBD77}"/>
              </a:ext>
            </a:extLst>
          </p:cNvPr>
          <p:cNvSpPr txBox="1"/>
          <p:nvPr/>
        </p:nvSpPr>
        <p:spPr>
          <a:xfrm>
            <a:off x="166260" y="947271"/>
            <a:ext cx="2977574" cy="2800767"/>
          </a:xfrm>
          <a:prstGeom prst="rect">
            <a:avLst/>
          </a:prstGeom>
          <a:noFill/>
        </p:spPr>
        <p:txBody>
          <a:bodyPr wrap="square" rtlCol="0">
            <a:spAutoFit/>
          </a:bodyPr>
          <a:lstStyle/>
          <a:p>
            <a:pPr algn="ctr"/>
            <a:r>
              <a:rPr lang="de-DE" sz="4400" spc="160" dirty="0">
                <a:solidFill>
                  <a:srgbClr val="F7F2E2"/>
                </a:solidFill>
                <a:latin typeface="Amatic SC" pitchFamily="2" charset="-79"/>
                <a:ea typeface="Open Sans Semibold" panose="020B0706030804020204" pitchFamily="34" charset="0"/>
                <a:cs typeface="Amatic SC" pitchFamily="2" charset="-79"/>
              </a:rPr>
              <a:t>BETEN &amp; HANDELN</a:t>
            </a:r>
          </a:p>
          <a:p>
            <a:pPr algn="ctr"/>
            <a:endParaRPr lang="de-DE" sz="4400" spc="160" dirty="0">
              <a:solidFill>
                <a:schemeClr val="tx1">
                  <a:lumMod val="95000"/>
                  <a:lumOff val="5000"/>
                </a:schemeClr>
              </a:solidFill>
              <a:latin typeface="Amatic SC" pitchFamily="2" charset="-79"/>
              <a:ea typeface="Open Sans Semibold" panose="020B0706030804020204" pitchFamily="34" charset="0"/>
              <a:cs typeface="Amatic SC" pitchFamily="2" charset="-79"/>
            </a:endParaRPr>
          </a:p>
          <a:p>
            <a:pPr algn="ctr"/>
            <a:r>
              <a:rPr lang="de-DE" sz="4400" b="1" spc="160" dirty="0">
                <a:solidFill>
                  <a:srgbClr val="F7F2E2"/>
                </a:solidFill>
                <a:latin typeface="Amatic SC" pitchFamily="2" charset="-79"/>
                <a:ea typeface="Open Sans Semibold" panose="020B0706030804020204" pitchFamily="34" charset="0"/>
                <a:cs typeface="Amatic SC" pitchFamily="2" charset="-79"/>
              </a:rPr>
              <a:t>PROJEKT 1</a:t>
            </a:r>
          </a:p>
        </p:txBody>
      </p:sp>
      <p:sp>
        <p:nvSpPr>
          <p:cNvPr id="3" name="Textfeld 2">
            <a:extLst>
              <a:ext uri="{FF2B5EF4-FFF2-40B4-BE49-F238E27FC236}">
                <a16:creationId xmlns:a16="http://schemas.microsoft.com/office/drawing/2014/main" id="{B4379EF7-DF3C-8C5D-1766-99B927F3548B}"/>
              </a:ext>
            </a:extLst>
          </p:cNvPr>
          <p:cNvSpPr txBox="1"/>
          <p:nvPr/>
        </p:nvSpPr>
        <p:spPr>
          <a:xfrm>
            <a:off x="3991232" y="3059135"/>
            <a:ext cx="7401698" cy="830997"/>
          </a:xfrm>
          <a:prstGeom prst="rect">
            <a:avLst/>
          </a:prstGeom>
          <a:noFill/>
        </p:spPr>
        <p:txBody>
          <a:bodyPr wrap="square">
            <a:spAutoFit/>
          </a:bodyPr>
          <a:lstStyle/>
          <a:p>
            <a:r>
              <a:rPr lang="de-CH" sz="1600" dirty="0">
                <a:solidFill>
                  <a:srgbClr val="D0815A"/>
                </a:solidFill>
                <a:latin typeface="Aptos" panose="020B0004020202020204" pitchFamily="34" charset="0"/>
              </a:rPr>
              <a:t>Dank Ihrer Spende haben Betroffene künftig eine kompetente und anonyme Anlaufstelle. Sie hilft die Aufbauarbeit für die externe Meldestelle des Allianz-Netzwerkes «Gemeinsam gegen Grenzverletzung» zu finanzieren.</a:t>
            </a:r>
          </a:p>
        </p:txBody>
      </p:sp>
      <p:pic>
        <p:nvPicPr>
          <p:cNvPr id="2" name="Grafik 1">
            <a:extLst>
              <a:ext uri="{FF2B5EF4-FFF2-40B4-BE49-F238E27FC236}">
                <a16:creationId xmlns:a16="http://schemas.microsoft.com/office/drawing/2014/main" id="{7D584F33-768F-27CD-D607-6E5BE241D07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81216" y="4515787"/>
            <a:ext cx="4029568" cy="1711623"/>
          </a:xfrm>
          <a:prstGeom prst="rect">
            <a:avLst/>
          </a:prstGeom>
        </p:spPr>
      </p:pic>
      <p:sp>
        <p:nvSpPr>
          <p:cNvPr id="4" name="Textfeld 3">
            <a:extLst>
              <a:ext uri="{FF2B5EF4-FFF2-40B4-BE49-F238E27FC236}">
                <a16:creationId xmlns:a16="http://schemas.microsoft.com/office/drawing/2014/main" id="{44BA7B18-D743-AE1D-1785-39A97D0C7F90}"/>
              </a:ext>
            </a:extLst>
          </p:cNvPr>
          <p:cNvSpPr txBox="1"/>
          <p:nvPr/>
        </p:nvSpPr>
        <p:spPr>
          <a:xfrm>
            <a:off x="8169181" y="5048433"/>
            <a:ext cx="3223749" cy="584775"/>
          </a:xfrm>
          <a:prstGeom prst="rect">
            <a:avLst/>
          </a:prstGeom>
          <a:noFill/>
        </p:spPr>
        <p:txBody>
          <a:bodyPr wrap="square">
            <a:spAutoFit/>
          </a:bodyPr>
          <a:lstStyle/>
          <a:p>
            <a:pPr algn="ctr"/>
            <a:r>
              <a:rPr lang="de-DE" sz="1600" dirty="0">
                <a:solidFill>
                  <a:schemeClr val="tx1">
                    <a:lumMod val="95000"/>
                    <a:lumOff val="5000"/>
                  </a:schemeClr>
                </a:solidFill>
                <a:latin typeface="Aptos" panose="020B0004020202020204" pitchFamily="34" charset="0"/>
                <a:ea typeface="Open Sans Light" panose="020B0306030504020204" pitchFamily="34" charset="0"/>
                <a:cs typeface="Open Sans Light" panose="020B0306030504020204" pitchFamily="34" charset="0"/>
              </a:rPr>
              <a:t>Herzlichen Dank!</a:t>
            </a:r>
          </a:p>
          <a:p>
            <a:pPr algn="ctr"/>
            <a:r>
              <a:rPr lang="de-CH" sz="1600" dirty="0" err="1">
                <a:solidFill>
                  <a:srgbClr val="D0815A"/>
                </a:solidFill>
                <a:latin typeface="Aptos" panose="020B0004020202020204" pitchFamily="34" charset="0"/>
              </a:rPr>
              <a:t>stopgrenzverletzungen.ch</a:t>
            </a:r>
            <a:endParaRPr lang="de-CH" sz="1600" dirty="0">
              <a:solidFill>
                <a:srgbClr val="D0815A"/>
              </a:solidFill>
              <a:latin typeface="Aptos" panose="020B0004020202020204" pitchFamily="34" charset="0"/>
            </a:endParaRPr>
          </a:p>
        </p:txBody>
      </p:sp>
      <p:sp>
        <p:nvSpPr>
          <p:cNvPr id="5" name="Textfeld 4">
            <a:extLst>
              <a:ext uri="{FF2B5EF4-FFF2-40B4-BE49-F238E27FC236}">
                <a16:creationId xmlns:a16="http://schemas.microsoft.com/office/drawing/2014/main" id="{A3C53274-6490-F0F8-EDD4-93AA14CE3307}"/>
              </a:ext>
            </a:extLst>
          </p:cNvPr>
          <p:cNvSpPr txBox="1"/>
          <p:nvPr/>
        </p:nvSpPr>
        <p:spPr>
          <a:xfrm>
            <a:off x="3991232" y="1762690"/>
            <a:ext cx="7187513" cy="1032334"/>
          </a:xfrm>
          <a:prstGeom prst="rect">
            <a:avLst/>
          </a:prstGeom>
          <a:noFill/>
        </p:spPr>
        <p:txBody>
          <a:bodyPr wrap="square" rtlCol="0">
            <a:spAutoFit/>
          </a:bodyPr>
          <a:lstStyle/>
          <a:p>
            <a:pP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GEMEINSAM GEGEN GRENZVERLETZUNG</a:t>
            </a:r>
          </a:p>
          <a:p>
            <a:pPr>
              <a:lnSpc>
                <a:spcPct val="80000"/>
              </a:lnSpc>
            </a:pPr>
            <a:r>
              <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Externe Meldestelle</a:t>
            </a:r>
          </a:p>
        </p:txBody>
      </p:sp>
    </p:spTree>
    <p:extLst>
      <p:ext uri="{BB962C8B-B14F-4D97-AF65-F5344CB8AC3E}">
        <p14:creationId xmlns:p14="http://schemas.microsoft.com/office/powerpoint/2010/main" val="212568249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2ba532d-f180-4f8f-872c-99e32e6fc8fa" xsi:nil="true"/>
    <lcf76f155ced4ddcb4097134ff3c332f xmlns="0867fed2-0fe1-4fd8-a119-e39e0a0a4aa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AD85A4D44630F942A54B8591AA5FC0DD" ma:contentTypeVersion="20" ma:contentTypeDescription="Ein neues Dokument erstellen." ma:contentTypeScope="" ma:versionID="ecd8ab3f2a1228d579c0d66afaa9bbb1">
  <xsd:schema xmlns:xsd="http://www.w3.org/2001/XMLSchema" xmlns:xs="http://www.w3.org/2001/XMLSchema" xmlns:p="http://schemas.microsoft.com/office/2006/metadata/properties" xmlns:ns2="0867fed2-0fe1-4fd8-a119-e39e0a0a4aa0" xmlns:ns3="02ba532d-f180-4f8f-872c-99e32e6fc8fa" targetNamespace="http://schemas.microsoft.com/office/2006/metadata/properties" ma:root="true" ma:fieldsID="a40ff1cc7c48afd35753ffbdaad152c0" ns2:_="" ns3:_="">
    <xsd:import namespace="0867fed2-0fe1-4fd8-a119-e39e0a0a4aa0"/>
    <xsd:import namespace="02ba532d-f180-4f8f-872c-99e32e6fc8f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ServiceOCR" minOccurs="0"/>
                <xsd:element ref="ns3:SharedWithUsers" minOccurs="0"/>
                <xsd:element ref="ns3:SharedWithDetails" minOccurs="0"/>
                <xsd:element ref="ns3:TaxCatchAll" minOccurs="0"/>
                <xsd:element ref="ns2:lcf76f155ced4ddcb4097134ff3c332f"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67fed2-0fe1-4fd8-a119-e39e0a0a4a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d8343e44-f747-4201-bfe2-a13ad0dbe315"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ba532d-f180-4f8f-872c-99e32e6fc8fa" elementFormDefault="qualified">
    <xsd:import namespace="http://schemas.microsoft.com/office/2006/documentManagement/types"/>
    <xsd:import namespace="http://schemas.microsoft.com/office/infopath/2007/PartnerControls"/>
    <xsd:element name="SharedWithUsers" ma:index="1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Freigegeben für - Details" ma:internalName="SharedWithDetails" ma:readOnly="true">
      <xsd:simpleType>
        <xsd:restriction base="dms:Note">
          <xsd:maxLength value="255"/>
        </xsd:restriction>
      </xsd:simpleType>
    </xsd:element>
    <xsd:element name="TaxCatchAll" ma:index="20" nillable="true" ma:displayName="Taxonomy Catch All Column" ma:hidden="true" ma:list="{6c1eccb9-f7e9-4296-956e-c7f7996e5df9}" ma:internalName="TaxCatchAll" ma:showField="CatchAllData" ma:web="02ba532d-f180-4f8f-872c-99e32e6fc8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DF4630-25C3-4DB8-8C11-F07DBD4B589D}">
  <ds:schemaRefs>
    <ds:schemaRef ds:uri="http://schemas.microsoft.com/office/2006/documentManagement/types"/>
    <ds:schemaRef ds:uri="02ba532d-f180-4f8f-872c-99e32e6fc8fa"/>
    <ds:schemaRef ds:uri="http://schemas.microsoft.com/office/2006/metadata/properties"/>
    <ds:schemaRef ds:uri="http://purl.org/dc/terms/"/>
    <ds:schemaRef ds:uri="http://purl.org/dc/elements/1.1/"/>
    <ds:schemaRef ds:uri="http://www.w3.org/XML/1998/namespace"/>
    <ds:schemaRef ds:uri="http://schemas.openxmlformats.org/package/2006/metadata/core-properties"/>
    <ds:schemaRef ds:uri="http://schemas.microsoft.com/office/infopath/2007/PartnerControls"/>
    <ds:schemaRef ds:uri="0867fed2-0fe1-4fd8-a119-e39e0a0a4aa0"/>
    <ds:schemaRef ds:uri="http://purl.org/dc/dcmitype/"/>
  </ds:schemaRefs>
</ds:datastoreItem>
</file>

<file path=customXml/itemProps2.xml><?xml version="1.0" encoding="utf-8"?>
<ds:datastoreItem xmlns:ds="http://schemas.openxmlformats.org/officeDocument/2006/customXml" ds:itemID="{89AC8310-DF2D-450D-BB49-6C8DBD2D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67fed2-0fe1-4fd8-a119-e39e0a0a4aa0"/>
    <ds:schemaRef ds:uri="02ba532d-f180-4f8f-872c-99e32e6fc8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8BAF76-D84A-4C20-9081-2C75035AA3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232</Words>
  <Application>Microsoft Macintosh PowerPoint</Application>
  <PresentationFormat>Breitbild</PresentationFormat>
  <Paragraphs>27</Paragraphs>
  <Slides>4</Slides>
  <Notes>4</Notes>
  <HiddenSlides>0</HiddenSlides>
  <MMClips>0</MMClips>
  <ScaleCrop>false</ScaleCrop>
  <HeadingPairs>
    <vt:vector size="6" baseType="variant">
      <vt:variant>
        <vt:lpstr>Verwendete Schriftarten</vt:lpstr>
      </vt:variant>
      <vt:variant>
        <vt:i4>4</vt:i4>
      </vt:variant>
      <vt:variant>
        <vt:lpstr>Design</vt:lpstr>
      </vt:variant>
      <vt:variant>
        <vt:i4>5</vt:i4>
      </vt:variant>
      <vt:variant>
        <vt:lpstr>Folientitel</vt:lpstr>
      </vt:variant>
      <vt:variant>
        <vt:i4>4</vt:i4>
      </vt:variant>
    </vt:vector>
  </HeadingPairs>
  <TitlesOfParts>
    <vt:vector size="13" baseType="lpstr">
      <vt:lpstr>Amatic SC</vt:lpstr>
      <vt:lpstr>Aptos</vt:lpstr>
      <vt:lpstr>Arial</vt:lpstr>
      <vt:lpstr>Montserrat Light</vt:lpstr>
      <vt:lpstr>Office</vt:lpstr>
      <vt:lpstr>Benutzerdefiniertes Design</vt:lpstr>
      <vt:lpstr>4_Benutzerdefiniertes Design</vt:lpstr>
      <vt:lpstr>2_Benutzerdefiniertes Design</vt:lpstr>
      <vt:lpstr>3_Benutzerdefiniertes Design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Roland Mürner</dc:creator>
  <cp:lastModifiedBy>Roland Mürner</cp:lastModifiedBy>
  <cp:revision>24</cp:revision>
  <dcterms:created xsi:type="dcterms:W3CDTF">2021-09-09T15:33:07Z</dcterms:created>
  <dcterms:modified xsi:type="dcterms:W3CDTF">2026-10-14T11:26:29Z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0x010100AD85A4D44630F942A54B8591AA5FC0DD</vt:lpwstr>
  </property>
  <property fmtid="{D5CDD505-2E9C-101B-9397-08002B2CF9AE}" pid="3" name="MediaServiceImageTags">
    <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