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68" r:id="rId6"/>
    <p:sldMasterId id="2147483664" r:id="rId7"/>
    <p:sldMasterId id="2147483670" r:id="rId8"/>
  </p:sldMasterIdLst>
  <p:notesMasterIdLst>
    <p:notesMasterId r:id="rId13"/>
  </p:notesMasterIdLst>
  <p:handoutMasterIdLst>
    <p:handoutMasterId r:id="rId14"/>
  </p:handoutMasterIdLst>
  <p:sldIdLst>
    <p:sldId id="256" r:id="rId9"/>
    <p:sldId id="268" r:id="rId10"/>
    <p:sldId id="339" r:id="rId11"/>
    <p:sldId id="340" r:id="rId12"/>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F2E2"/>
    <a:srgbClr val="D0815A"/>
    <a:srgbClr val="7AA2BE"/>
    <a:srgbClr val="A3A566"/>
    <a:srgbClr val="D18259"/>
    <a:srgbClr val="BA5C47"/>
    <a:srgbClr val="528394"/>
    <a:srgbClr val="5C967E"/>
    <a:srgbClr val="D49F45"/>
    <a:srgbClr val="F6F1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324" autoAdjust="0"/>
    <p:restoredTop sz="96137"/>
  </p:normalViewPr>
  <p:slideViewPr>
    <p:cSldViewPr snapToGrid="0">
      <p:cViewPr varScale="1">
        <p:scale>
          <a:sx n="217" d="100"/>
          <a:sy n="217" d="100"/>
        </p:scale>
        <p:origin x="1464" y="184"/>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 d="1"/>
        <a:sy n="1" d="1"/>
      </p:scale>
      <p:origin x="0" y="0"/>
    </p:cViewPr>
  </p:sorterViewPr>
  <p:notesViewPr>
    <p:cSldViewPr snapToGrid="0" showGuides="1">
      <p:cViewPr varScale="1">
        <p:scale>
          <a:sx n="167" d="100"/>
          <a:sy n="167" d="100"/>
        </p:scale>
        <p:origin x="8952" y="17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5" Type="http://schemas.openxmlformats.org/officeDocument/2006/relationships/slideMaster" Target="slideMasters/slideMaster2.xml"/><Relationship Id="rId15" Type="http://schemas.openxmlformats.org/officeDocument/2006/relationships/presProps" Target="presProps.xml"/><Relationship Id="rId10" Type="http://schemas.openxmlformats.org/officeDocument/2006/relationships/slide" Target="slides/slide2.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land Mürner" userId="7cf5848c-f3d7-4ca5-9c60-ed855c0dd069" providerId="ADAL" clId="{070EB586-6A5F-5EF7-BE1B-09D6B19F89C2}"/>
    <pc:docChg chg="modSld">
      <pc:chgData name="Roland Mürner" userId="7cf5848c-f3d7-4ca5-9c60-ed855c0dd069" providerId="ADAL" clId="{070EB586-6A5F-5EF7-BE1B-09D6B19F89C2}" dt="2026-10-14T12:15:18.734" v="25" actId="1036"/>
      <pc:docMkLst>
        <pc:docMk/>
      </pc:docMkLst>
      <pc:sldChg chg="modSp mod">
        <pc:chgData name="Roland Mürner" userId="7cf5848c-f3d7-4ca5-9c60-ed855c0dd069" providerId="ADAL" clId="{070EB586-6A5F-5EF7-BE1B-09D6B19F89C2}" dt="2026-10-14T12:15:18.734" v="25" actId="1036"/>
        <pc:sldMkLst>
          <pc:docMk/>
          <pc:sldMk cId="2864865416" sldId="339"/>
        </pc:sldMkLst>
        <pc:spChg chg="mod">
          <ac:chgData name="Roland Mürner" userId="7cf5848c-f3d7-4ca5-9c60-ed855c0dd069" providerId="ADAL" clId="{070EB586-6A5F-5EF7-BE1B-09D6B19F89C2}" dt="2026-10-14T12:15:18.734" v="25" actId="1036"/>
          <ac:spMkLst>
            <pc:docMk/>
            <pc:sldMk cId="2864865416" sldId="339"/>
            <ac:spMk id="3" creationId="{24AE65A5-E736-18AC-A700-F5E61C1B2F4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D14D6242-6963-83FC-8B0B-478DDD53BFB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4875217A-0CE7-13B3-DCBC-9622691BDA5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6A29188-15BE-F140-8031-7F4C6E8121B3}" type="datetimeFigureOut">
              <a:rPr lang="de-DE" smtClean="0"/>
              <a:t>14.10.26</a:t>
            </a:fld>
            <a:endParaRPr lang="de-DE"/>
          </a:p>
        </p:txBody>
      </p:sp>
      <p:sp>
        <p:nvSpPr>
          <p:cNvPr id="4" name="Fußzeilenplatzhalter 3">
            <a:extLst>
              <a:ext uri="{FF2B5EF4-FFF2-40B4-BE49-F238E27FC236}">
                <a16:creationId xmlns:a16="http://schemas.microsoft.com/office/drawing/2014/main" id="{D612B879-2A48-4302-5A6A-B0DCB61A96F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939FB57D-68DC-82E4-F748-7ED98FEEF97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6BE8196-8F67-3C46-9576-54A51C9ECAEC}" type="slidenum">
              <a:rPr lang="de-DE" smtClean="0"/>
              <a:t>‹Nr.›</a:t>
            </a:fld>
            <a:endParaRPr lang="de-DE"/>
          </a:p>
        </p:txBody>
      </p:sp>
    </p:spTree>
    <p:extLst>
      <p:ext uri="{BB962C8B-B14F-4D97-AF65-F5344CB8AC3E}">
        <p14:creationId xmlns:p14="http://schemas.microsoft.com/office/powerpoint/2010/main" val="4086607403"/>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CF5106-4651-A44E-A8C4-391B9119DE11}" type="datetimeFigureOut">
              <a:rPr lang="de-DE" smtClean="0"/>
              <a:t>14.10.26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0BE877-2795-EA4A-9CAC-FD0CE55B711C}" type="slidenum">
              <a:rPr lang="de-DE" smtClean="0"/>
              <a:t>‹Nr.›</a:t>
            </a:fld>
            <a:endParaRPr lang="de-DE"/>
          </a:p>
        </p:txBody>
      </p:sp>
    </p:spTree>
    <p:extLst>
      <p:ext uri="{BB962C8B-B14F-4D97-AF65-F5344CB8AC3E}">
        <p14:creationId xmlns:p14="http://schemas.microsoft.com/office/powerpoint/2010/main" val="22410581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370BE877-2795-EA4A-9CAC-FD0CE55B711C}" type="slidenum">
              <a:rPr lang="de-DE" smtClean="0"/>
              <a:t>1</a:t>
            </a:fld>
            <a:endParaRPr lang="de-DE"/>
          </a:p>
        </p:txBody>
      </p:sp>
    </p:spTree>
    <p:extLst>
      <p:ext uri="{BB962C8B-B14F-4D97-AF65-F5344CB8AC3E}">
        <p14:creationId xmlns:p14="http://schemas.microsoft.com/office/powerpoint/2010/main" val="35106038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70BE877-2795-EA4A-9CAC-FD0CE55B711C}" type="slidenum">
              <a:rPr lang="de-DE" smtClean="0"/>
              <a:t>2</a:t>
            </a:fld>
            <a:endParaRPr lang="de-DE"/>
          </a:p>
        </p:txBody>
      </p:sp>
    </p:spTree>
    <p:extLst>
      <p:ext uri="{BB962C8B-B14F-4D97-AF65-F5344CB8AC3E}">
        <p14:creationId xmlns:p14="http://schemas.microsoft.com/office/powerpoint/2010/main" val="22028486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4EE5C3-AD56-789D-6EF6-220A5D95C99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1457EB7-47FC-3992-96FA-DE39D4691F3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51E8DACF-F40E-D12E-57BE-721CF72BABBF}"/>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D0805AF4-EA37-54AF-489E-B5F120B7B098}"/>
              </a:ext>
            </a:extLst>
          </p:cNvPr>
          <p:cNvSpPr>
            <a:spLocks noGrp="1"/>
          </p:cNvSpPr>
          <p:nvPr>
            <p:ph type="sldNum" sz="quarter" idx="5"/>
          </p:nvPr>
        </p:nvSpPr>
        <p:spPr/>
        <p:txBody>
          <a:bodyPr/>
          <a:lstStyle/>
          <a:p>
            <a:fld id="{370BE877-2795-EA4A-9CAC-FD0CE55B711C}" type="slidenum">
              <a:rPr lang="de-DE" smtClean="0"/>
              <a:t>3</a:t>
            </a:fld>
            <a:endParaRPr lang="de-DE"/>
          </a:p>
        </p:txBody>
      </p:sp>
    </p:spTree>
    <p:extLst>
      <p:ext uri="{BB962C8B-B14F-4D97-AF65-F5344CB8AC3E}">
        <p14:creationId xmlns:p14="http://schemas.microsoft.com/office/powerpoint/2010/main" val="17810695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71959-910D-B9EB-62D0-E2D1A6407DE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159F3B4-BEC0-CDA7-A9D3-2FD496F0AEC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6AAF8CB9-9829-7509-03E1-EAF5EF2BB773}"/>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BFC92EB2-81B0-38C5-2C5D-8C95B770BF3A}"/>
              </a:ext>
            </a:extLst>
          </p:cNvPr>
          <p:cNvSpPr>
            <a:spLocks noGrp="1"/>
          </p:cNvSpPr>
          <p:nvPr>
            <p:ph type="sldNum" sz="quarter" idx="5"/>
          </p:nvPr>
        </p:nvSpPr>
        <p:spPr/>
        <p:txBody>
          <a:bodyPr/>
          <a:lstStyle/>
          <a:p>
            <a:fld id="{370BE877-2795-EA4A-9CAC-FD0CE55B711C}" type="slidenum">
              <a:rPr lang="de-DE" smtClean="0"/>
              <a:t>4</a:t>
            </a:fld>
            <a:endParaRPr lang="de-DE"/>
          </a:p>
        </p:txBody>
      </p:sp>
    </p:spTree>
    <p:extLst>
      <p:ext uri="{BB962C8B-B14F-4D97-AF65-F5344CB8AC3E}">
        <p14:creationId xmlns:p14="http://schemas.microsoft.com/office/powerpoint/2010/main" val="40949373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803882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08E337-6FB0-2B3C-3EE0-1F697473A1C1}"/>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de-DE"/>
              <a:t>Mastertitelformat bearbeiten</a:t>
            </a:r>
            <a:endParaRPr lang="de-CH"/>
          </a:p>
        </p:txBody>
      </p:sp>
      <p:sp>
        <p:nvSpPr>
          <p:cNvPr id="3" name="Untertitel 2">
            <a:extLst>
              <a:ext uri="{FF2B5EF4-FFF2-40B4-BE49-F238E27FC236}">
                <a16:creationId xmlns:a16="http://schemas.microsoft.com/office/drawing/2014/main" id="{4C292482-FAD2-E87C-E7D0-D32BA1E4A4C2}"/>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CH"/>
          </a:p>
        </p:txBody>
      </p:sp>
      <p:sp>
        <p:nvSpPr>
          <p:cNvPr id="4" name="Datumsplatzhalter 3">
            <a:extLst>
              <a:ext uri="{FF2B5EF4-FFF2-40B4-BE49-F238E27FC236}">
                <a16:creationId xmlns:a16="http://schemas.microsoft.com/office/drawing/2014/main" id="{7E5641D0-92DF-F425-2733-F9BD888FFE0B}"/>
              </a:ext>
            </a:extLst>
          </p:cNvPr>
          <p:cNvSpPr>
            <a:spLocks noGrp="1"/>
          </p:cNvSpPr>
          <p:nvPr>
            <p:ph type="dt" sz="half" idx="10"/>
          </p:nvPr>
        </p:nvSpPr>
        <p:spPr>
          <a:xfrm>
            <a:off x="838200" y="6356350"/>
            <a:ext cx="2743200" cy="365125"/>
          </a:xfrm>
          <a:prstGeom prst="rect">
            <a:avLst/>
          </a:prstGeom>
        </p:spPr>
        <p:txBody>
          <a:bodyPr/>
          <a:lstStyle/>
          <a:p>
            <a:fld id="{58B0D249-77BD-4068-B1DB-8C6363512E35}" type="datetimeFigureOut">
              <a:rPr lang="de-CH" smtClean="0"/>
              <a:t>14.10.26</a:t>
            </a:fld>
            <a:endParaRPr lang="de-CH"/>
          </a:p>
        </p:txBody>
      </p:sp>
      <p:sp>
        <p:nvSpPr>
          <p:cNvPr id="5" name="Fußzeilenplatzhalter 4">
            <a:extLst>
              <a:ext uri="{FF2B5EF4-FFF2-40B4-BE49-F238E27FC236}">
                <a16:creationId xmlns:a16="http://schemas.microsoft.com/office/drawing/2014/main" id="{C8630D09-F30F-2122-69A9-7FB993F7157F}"/>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6" name="Foliennummernplatzhalter 5">
            <a:extLst>
              <a:ext uri="{FF2B5EF4-FFF2-40B4-BE49-F238E27FC236}">
                <a16:creationId xmlns:a16="http://schemas.microsoft.com/office/drawing/2014/main" id="{BA7176DF-365C-92CA-6D42-3DCCB2E7FC81}"/>
              </a:ext>
            </a:extLst>
          </p:cNvPr>
          <p:cNvSpPr>
            <a:spLocks noGrp="1"/>
          </p:cNvSpPr>
          <p:nvPr>
            <p:ph type="sldNum" sz="quarter" idx="12"/>
          </p:nvPr>
        </p:nvSpPr>
        <p:spPr>
          <a:xfrm>
            <a:off x="8610600" y="6356350"/>
            <a:ext cx="2743200" cy="365125"/>
          </a:xfrm>
          <a:prstGeom prst="rect">
            <a:avLst/>
          </a:prstGeom>
        </p:spPr>
        <p:txBody>
          <a:bodyPr/>
          <a:lstStyle/>
          <a:p>
            <a:fld id="{D5F727CB-6690-451C-8327-177231B721CB}" type="slidenum">
              <a:rPr lang="de-CH" smtClean="0"/>
              <a:t>‹Nr.›</a:t>
            </a:fld>
            <a:endParaRPr lang="de-CH"/>
          </a:p>
        </p:txBody>
      </p:sp>
    </p:spTree>
    <p:extLst>
      <p:ext uri="{BB962C8B-B14F-4D97-AF65-F5344CB8AC3E}">
        <p14:creationId xmlns:p14="http://schemas.microsoft.com/office/powerpoint/2010/main" val="16582908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08E337-6FB0-2B3C-3EE0-1F697473A1C1}"/>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de-DE"/>
              <a:t>Mastertitelformat bearbeiten</a:t>
            </a:r>
            <a:endParaRPr lang="de-CH"/>
          </a:p>
        </p:txBody>
      </p:sp>
      <p:sp>
        <p:nvSpPr>
          <p:cNvPr id="3" name="Untertitel 2">
            <a:extLst>
              <a:ext uri="{FF2B5EF4-FFF2-40B4-BE49-F238E27FC236}">
                <a16:creationId xmlns:a16="http://schemas.microsoft.com/office/drawing/2014/main" id="{4C292482-FAD2-E87C-E7D0-D32BA1E4A4C2}"/>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CH"/>
          </a:p>
        </p:txBody>
      </p:sp>
      <p:sp>
        <p:nvSpPr>
          <p:cNvPr id="4" name="Datumsplatzhalter 3">
            <a:extLst>
              <a:ext uri="{FF2B5EF4-FFF2-40B4-BE49-F238E27FC236}">
                <a16:creationId xmlns:a16="http://schemas.microsoft.com/office/drawing/2014/main" id="{7E5641D0-92DF-F425-2733-F9BD888FFE0B}"/>
              </a:ext>
            </a:extLst>
          </p:cNvPr>
          <p:cNvSpPr>
            <a:spLocks noGrp="1"/>
          </p:cNvSpPr>
          <p:nvPr>
            <p:ph type="dt" sz="half" idx="10"/>
          </p:nvPr>
        </p:nvSpPr>
        <p:spPr>
          <a:xfrm>
            <a:off x="838200" y="6356350"/>
            <a:ext cx="2743200" cy="365125"/>
          </a:xfrm>
          <a:prstGeom prst="rect">
            <a:avLst/>
          </a:prstGeom>
        </p:spPr>
        <p:txBody>
          <a:bodyPr/>
          <a:lstStyle/>
          <a:p>
            <a:fld id="{58B0D249-77BD-4068-B1DB-8C6363512E35}" type="datetimeFigureOut">
              <a:rPr lang="de-CH" smtClean="0"/>
              <a:t>14.10.26</a:t>
            </a:fld>
            <a:endParaRPr lang="de-CH"/>
          </a:p>
        </p:txBody>
      </p:sp>
      <p:sp>
        <p:nvSpPr>
          <p:cNvPr id="5" name="Fußzeilenplatzhalter 4">
            <a:extLst>
              <a:ext uri="{FF2B5EF4-FFF2-40B4-BE49-F238E27FC236}">
                <a16:creationId xmlns:a16="http://schemas.microsoft.com/office/drawing/2014/main" id="{C8630D09-F30F-2122-69A9-7FB993F7157F}"/>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6" name="Foliennummernplatzhalter 5">
            <a:extLst>
              <a:ext uri="{FF2B5EF4-FFF2-40B4-BE49-F238E27FC236}">
                <a16:creationId xmlns:a16="http://schemas.microsoft.com/office/drawing/2014/main" id="{BA7176DF-365C-92CA-6D42-3DCCB2E7FC81}"/>
              </a:ext>
            </a:extLst>
          </p:cNvPr>
          <p:cNvSpPr>
            <a:spLocks noGrp="1"/>
          </p:cNvSpPr>
          <p:nvPr>
            <p:ph type="sldNum" sz="quarter" idx="12"/>
          </p:nvPr>
        </p:nvSpPr>
        <p:spPr>
          <a:xfrm>
            <a:off x="8610600" y="6356350"/>
            <a:ext cx="2743200" cy="365125"/>
          </a:xfrm>
          <a:prstGeom prst="rect">
            <a:avLst/>
          </a:prstGeom>
        </p:spPr>
        <p:txBody>
          <a:bodyPr/>
          <a:lstStyle/>
          <a:p>
            <a:fld id="{D5F727CB-6690-451C-8327-177231B721CB}" type="slidenum">
              <a:rPr lang="de-CH" smtClean="0"/>
              <a:t>‹Nr.›</a:t>
            </a:fld>
            <a:endParaRPr lang="de-CH"/>
          </a:p>
        </p:txBody>
      </p:sp>
    </p:spTree>
    <p:extLst>
      <p:ext uri="{BB962C8B-B14F-4D97-AF65-F5344CB8AC3E}">
        <p14:creationId xmlns:p14="http://schemas.microsoft.com/office/powerpoint/2010/main" val="461948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08E337-6FB0-2B3C-3EE0-1F697473A1C1}"/>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de-DE"/>
              <a:t>Mastertitelformat bearbeiten</a:t>
            </a:r>
            <a:endParaRPr lang="de-CH"/>
          </a:p>
        </p:txBody>
      </p:sp>
      <p:sp>
        <p:nvSpPr>
          <p:cNvPr id="3" name="Untertitel 2">
            <a:extLst>
              <a:ext uri="{FF2B5EF4-FFF2-40B4-BE49-F238E27FC236}">
                <a16:creationId xmlns:a16="http://schemas.microsoft.com/office/drawing/2014/main" id="{4C292482-FAD2-E87C-E7D0-D32BA1E4A4C2}"/>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CH"/>
          </a:p>
        </p:txBody>
      </p:sp>
      <p:sp>
        <p:nvSpPr>
          <p:cNvPr id="4" name="Datumsplatzhalter 3">
            <a:extLst>
              <a:ext uri="{FF2B5EF4-FFF2-40B4-BE49-F238E27FC236}">
                <a16:creationId xmlns:a16="http://schemas.microsoft.com/office/drawing/2014/main" id="{7E5641D0-92DF-F425-2733-F9BD888FFE0B}"/>
              </a:ext>
            </a:extLst>
          </p:cNvPr>
          <p:cNvSpPr>
            <a:spLocks noGrp="1"/>
          </p:cNvSpPr>
          <p:nvPr>
            <p:ph type="dt" sz="half" idx="10"/>
          </p:nvPr>
        </p:nvSpPr>
        <p:spPr>
          <a:xfrm>
            <a:off x="838200" y="6356350"/>
            <a:ext cx="2743200" cy="365125"/>
          </a:xfrm>
          <a:prstGeom prst="rect">
            <a:avLst/>
          </a:prstGeom>
        </p:spPr>
        <p:txBody>
          <a:bodyPr/>
          <a:lstStyle/>
          <a:p>
            <a:fld id="{58B0D249-77BD-4068-B1DB-8C6363512E35}" type="datetimeFigureOut">
              <a:rPr lang="de-CH" smtClean="0"/>
              <a:t>14.10.26</a:t>
            </a:fld>
            <a:endParaRPr lang="de-CH"/>
          </a:p>
        </p:txBody>
      </p:sp>
      <p:sp>
        <p:nvSpPr>
          <p:cNvPr id="5" name="Fußzeilenplatzhalter 4">
            <a:extLst>
              <a:ext uri="{FF2B5EF4-FFF2-40B4-BE49-F238E27FC236}">
                <a16:creationId xmlns:a16="http://schemas.microsoft.com/office/drawing/2014/main" id="{C8630D09-F30F-2122-69A9-7FB993F7157F}"/>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6" name="Foliennummernplatzhalter 5">
            <a:extLst>
              <a:ext uri="{FF2B5EF4-FFF2-40B4-BE49-F238E27FC236}">
                <a16:creationId xmlns:a16="http://schemas.microsoft.com/office/drawing/2014/main" id="{BA7176DF-365C-92CA-6D42-3DCCB2E7FC81}"/>
              </a:ext>
            </a:extLst>
          </p:cNvPr>
          <p:cNvSpPr>
            <a:spLocks noGrp="1"/>
          </p:cNvSpPr>
          <p:nvPr>
            <p:ph type="sldNum" sz="quarter" idx="12"/>
          </p:nvPr>
        </p:nvSpPr>
        <p:spPr>
          <a:xfrm>
            <a:off x="8610600" y="6356350"/>
            <a:ext cx="2743200" cy="365125"/>
          </a:xfrm>
          <a:prstGeom prst="rect">
            <a:avLst/>
          </a:prstGeom>
        </p:spPr>
        <p:txBody>
          <a:bodyPr/>
          <a:lstStyle/>
          <a:p>
            <a:fld id="{D5F727CB-6690-451C-8327-177231B721CB}" type="slidenum">
              <a:rPr lang="de-CH" smtClean="0"/>
              <a:t>‹Nr.›</a:t>
            </a:fld>
            <a:endParaRPr lang="de-CH"/>
          </a:p>
        </p:txBody>
      </p:sp>
    </p:spTree>
    <p:extLst>
      <p:ext uri="{BB962C8B-B14F-4D97-AF65-F5344CB8AC3E}">
        <p14:creationId xmlns:p14="http://schemas.microsoft.com/office/powerpoint/2010/main" val="26243679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08E337-6FB0-2B3C-3EE0-1F697473A1C1}"/>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de-DE"/>
              <a:t>Mastertitelformat bearbeiten</a:t>
            </a:r>
            <a:endParaRPr lang="de-CH"/>
          </a:p>
        </p:txBody>
      </p:sp>
      <p:sp>
        <p:nvSpPr>
          <p:cNvPr id="3" name="Untertitel 2">
            <a:extLst>
              <a:ext uri="{FF2B5EF4-FFF2-40B4-BE49-F238E27FC236}">
                <a16:creationId xmlns:a16="http://schemas.microsoft.com/office/drawing/2014/main" id="{4C292482-FAD2-E87C-E7D0-D32BA1E4A4C2}"/>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CH"/>
          </a:p>
        </p:txBody>
      </p:sp>
      <p:sp>
        <p:nvSpPr>
          <p:cNvPr id="4" name="Datumsplatzhalter 3">
            <a:extLst>
              <a:ext uri="{FF2B5EF4-FFF2-40B4-BE49-F238E27FC236}">
                <a16:creationId xmlns:a16="http://schemas.microsoft.com/office/drawing/2014/main" id="{7E5641D0-92DF-F425-2733-F9BD888FFE0B}"/>
              </a:ext>
            </a:extLst>
          </p:cNvPr>
          <p:cNvSpPr>
            <a:spLocks noGrp="1"/>
          </p:cNvSpPr>
          <p:nvPr>
            <p:ph type="dt" sz="half" idx="10"/>
          </p:nvPr>
        </p:nvSpPr>
        <p:spPr>
          <a:xfrm>
            <a:off x="838200" y="6356350"/>
            <a:ext cx="2743200" cy="365125"/>
          </a:xfrm>
          <a:prstGeom prst="rect">
            <a:avLst/>
          </a:prstGeom>
        </p:spPr>
        <p:txBody>
          <a:bodyPr/>
          <a:lstStyle/>
          <a:p>
            <a:fld id="{58B0D249-77BD-4068-B1DB-8C6363512E35}" type="datetimeFigureOut">
              <a:rPr lang="de-CH" smtClean="0"/>
              <a:t>14.10.26</a:t>
            </a:fld>
            <a:endParaRPr lang="de-CH"/>
          </a:p>
        </p:txBody>
      </p:sp>
      <p:sp>
        <p:nvSpPr>
          <p:cNvPr id="5" name="Fußzeilenplatzhalter 4">
            <a:extLst>
              <a:ext uri="{FF2B5EF4-FFF2-40B4-BE49-F238E27FC236}">
                <a16:creationId xmlns:a16="http://schemas.microsoft.com/office/drawing/2014/main" id="{C8630D09-F30F-2122-69A9-7FB993F7157F}"/>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6" name="Foliennummernplatzhalter 5">
            <a:extLst>
              <a:ext uri="{FF2B5EF4-FFF2-40B4-BE49-F238E27FC236}">
                <a16:creationId xmlns:a16="http://schemas.microsoft.com/office/drawing/2014/main" id="{BA7176DF-365C-92CA-6D42-3DCCB2E7FC81}"/>
              </a:ext>
            </a:extLst>
          </p:cNvPr>
          <p:cNvSpPr>
            <a:spLocks noGrp="1"/>
          </p:cNvSpPr>
          <p:nvPr>
            <p:ph type="sldNum" sz="quarter" idx="12"/>
          </p:nvPr>
        </p:nvSpPr>
        <p:spPr>
          <a:xfrm>
            <a:off x="8610600" y="6356350"/>
            <a:ext cx="2743200" cy="365125"/>
          </a:xfrm>
          <a:prstGeom prst="rect">
            <a:avLst/>
          </a:prstGeom>
        </p:spPr>
        <p:txBody>
          <a:bodyPr/>
          <a:lstStyle/>
          <a:p>
            <a:fld id="{D5F727CB-6690-451C-8327-177231B721CB}" type="slidenum">
              <a:rPr lang="de-CH" smtClean="0"/>
              <a:t>‹Nr.›</a:t>
            </a:fld>
            <a:endParaRPr lang="de-CH"/>
          </a:p>
        </p:txBody>
      </p:sp>
    </p:spTree>
    <p:extLst>
      <p:ext uri="{BB962C8B-B14F-4D97-AF65-F5344CB8AC3E}">
        <p14:creationId xmlns:p14="http://schemas.microsoft.com/office/powerpoint/2010/main" val="339061738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microsoft.com/office/2007/relationships/hdphoto" Target="../media/hdphoto1.wdp"/></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theme" Target="../theme/theme4.xml"/><Relationship Id="rId1" Type="http://schemas.openxmlformats.org/officeDocument/2006/relationships/slideLayout" Target="../slideLayouts/slideLayout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theme" Target="../theme/theme5.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4B133AEF-8FEB-0DEF-AB51-1A726E0A5DBC}"/>
              </a:ext>
            </a:extLst>
          </p:cNvPr>
          <p:cNvPicPr>
            <a:picLocks noChangeAspect="1"/>
          </p:cNvPicPr>
          <p:nvPr userDrawn="1"/>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439994017"/>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50000"/>
          </a:schemeClr>
        </a:solidFill>
        <a:effectLst/>
      </p:bgPr>
    </p:bg>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940E9FA6-B99F-F8B5-F6CA-07DCA6F26AB1}"/>
              </a:ext>
            </a:extLst>
          </p:cNvPr>
          <p:cNvSpPr/>
          <p:nvPr userDrawn="1"/>
        </p:nvSpPr>
        <p:spPr>
          <a:xfrm>
            <a:off x="-57668" y="0"/>
            <a:ext cx="12249667" cy="6858000"/>
          </a:xfrm>
          <a:prstGeom prst="rect">
            <a:avLst/>
          </a:prstGeom>
          <a:solidFill>
            <a:srgbClr val="F7F2E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5" name="Grafik 4">
            <a:extLst>
              <a:ext uri="{FF2B5EF4-FFF2-40B4-BE49-F238E27FC236}">
                <a16:creationId xmlns:a16="http://schemas.microsoft.com/office/drawing/2014/main" id="{7D9420CF-3664-8C28-782B-2281A38B08C8}"/>
              </a:ext>
            </a:extLst>
          </p:cNvPr>
          <p:cNvPicPr>
            <a:picLocks noChangeAspect="1"/>
          </p:cNvPicPr>
          <p:nvPr userDrawn="1"/>
        </p:nvPicPr>
        <p:blipFill>
          <a:blip r:embed="rId3"/>
          <a:stretch>
            <a:fillRect/>
          </a:stretch>
        </p:blipFill>
        <p:spPr>
          <a:xfrm rot="10800000">
            <a:off x="-57666" y="-129444"/>
            <a:ext cx="3591697" cy="7116885"/>
          </a:xfrm>
          <a:prstGeom prst="rect">
            <a:avLst/>
          </a:prstGeom>
        </p:spPr>
      </p:pic>
    </p:spTree>
    <p:extLst>
      <p:ext uri="{BB962C8B-B14F-4D97-AF65-F5344CB8AC3E}">
        <p14:creationId xmlns:p14="http://schemas.microsoft.com/office/powerpoint/2010/main" val="2065508380"/>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50000"/>
          </a:schemeClr>
        </a:solidFill>
        <a:effectLst/>
      </p:bgPr>
    </p:bg>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714488A9-25D4-D5C8-FB05-F6087F1582B7}"/>
              </a:ext>
            </a:extLst>
          </p:cNvPr>
          <p:cNvSpPr/>
          <p:nvPr userDrawn="1"/>
        </p:nvSpPr>
        <p:spPr>
          <a:xfrm>
            <a:off x="-57668" y="0"/>
            <a:ext cx="12249667" cy="6858000"/>
          </a:xfrm>
          <a:prstGeom prst="rect">
            <a:avLst/>
          </a:prstGeom>
          <a:solidFill>
            <a:srgbClr val="F7F2E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 name="Grafik 1">
            <a:extLst>
              <a:ext uri="{FF2B5EF4-FFF2-40B4-BE49-F238E27FC236}">
                <a16:creationId xmlns:a16="http://schemas.microsoft.com/office/drawing/2014/main" id="{FF7E3E84-35BC-3AFE-CC83-A6667B303FFA}"/>
              </a:ext>
            </a:extLst>
          </p:cNvPr>
          <p:cNvPicPr>
            <a:picLocks noChangeAspect="1"/>
          </p:cNvPicPr>
          <p:nvPr userDrawn="1"/>
        </p:nvPicPr>
        <p:blipFill>
          <a:blip r:embed="rId3">
            <a:duotone>
              <a:prstClr val="black"/>
              <a:srgbClr val="A3A566">
                <a:tint val="45000"/>
                <a:satMod val="400000"/>
              </a:srgbClr>
            </a:duotone>
          </a:blip>
          <a:stretch>
            <a:fillRect/>
          </a:stretch>
        </p:blipFill>
        <p:spPr>
          <a:xfrm rot="10800000">
            <a:off x="-57666" y="-129444"/>
            <a:ext cx="3591697" cy="7116885"/>
          </a:xfrm>
          <a:prstGeom prst="rect">
            <a:avLst/>
          </a:prstGeom>
          <a:noFill/>
        </p:spPr>
      </p:pic>
    </p:spTree>
    <p:extLst>
      <p:ext uri="{BB962C8B-B14F-4D97-AF65-F5344CB8AC3E}">
        <p14:creationId xmlns:p14="http://schemas.microsoft.com/office/powerpoint/2010/main" val="2497693735"/>
      </p:ext>
    </p:extLst>
  </p:cSld>
  <p:clrMap bg1="lt1" tx1="dk1" bg2="lt2" tx2="dk2" accent1="accent1" accent2="accent2" accent3="accent3" accent4="accent4" accent5="accent5" accent6="accent6" hlink="hlink" folHlink="folHlink"/>
  <p:sldLayoutIdLst>
    <p:sldLayoutId id="214748366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50000"/>
          </a:schemeClr>
        </a:solidFill>
        <a:effectLst/>
      </p:bgPr>
    </p:bg>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A83EF734-0CA1-8E80-2218-A8D877A84338}"/>
              </a:ext>
            </a:extLst>
          </p:cNvPr>
          <p:cNvSpPr/>
          <p:nvPr userDrawn="1"/>
        </p:nvSpPr>
        <p:spPr>
          <a:xfrm>
            <a:off x="-57668" y="0"/>
            <a:ext cx="12249667" cy="6858000"/>
          </a:xfrm>
          <a:prstGeom prst="rect">
            <a:avLst/>
          </a:prstGeom>
          <a:solidFill>
            <a:srgbClr val="F7F2E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 name="Grafik 1">
            <a:extLst>
              <a:ext uri="{FF2B5EF4-FFF2-40B4-BE49-F238E27FC236}">
                <a16:creationId xmlns:a16="http://schemas.microsoft.com/office/drawing/2014/main" id="{3D8F935A-A089-61C5-3757-4902E333733C}"/>
              </a:ext>
            </a:extLst>
          </p:cNvPr>
          <p:cNvPicPr>
            <a:picLocks noChangeAspect="1"/>
          </p:cNvPicPr>
          <p:nvPr userDrawn="1"/>
        </p:nvPicPr>
        <p:blipFill>
          <a:blip r:embed="rId3">
            <a:duotone>
              <a:prstClr val="black"/>
              <a:srgbClr val="7AA2BE">
                <a:tint val="45000"/>
                <a:satMod val="400000"/>
              </a:srgbClr>
            </a:duotone>
          </a:blip>
          <a:stretch>
            <a:fillRect/>
          </a:stretch>
        </p:blipFill>
        <p:spPr>
          <a:xfrm rot="10800000">
            <a:off x="-57666" y="-129444"/>
            <a:ext cx="3591697" cy="7116885"/>
          </a:xfrm>
          <a:prstGeom prst="rect">
            <a:avLst/>
          </a:prstGeom>
        </p:spPr>
      </p:pic>
    </p:spTree>
    <p:extLst>
      <p:ext uri="{BB962C8B-B14F-4D97-AF65-F5344CB8AC3E}">
        <p14:creationId xmlns:p14="http://schemas.microsoft.com/office/powerpoint/2010/main" val="1838641295"/>
      </p:ext>
    </p:extLst>
  </p:cSld>
  <p:clrMap bg1="lt1" tx1="dk1" bg2="lt2" tx2="dk2" accent1="accent1" accent2="accent2" accent3="accent3" accent4="accent4" accent5="accent5" accent6="accent6" hlink="hlink" folHlink="folHlink"/>
  <p:sldLayoutIdLst>
    <p:sldLayoutId id="214748366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50000"/>
          </a:schemeClr>
        </a:solidFill>
        <a:effectLst/>
      </p:bgPr>
    </p:bg>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8B7D79D5-487C-107E-E4BC-9405B0539939}"/>
              </a:ext>
            </a:extLst>
          </p:cNvPr>
          <p:cNvSpPr/>
          <p:nvPr userDrawn="1"/>
        </p:nvSpPr>
        <p:spPr>
          <a:xfrm>
            <a:off x="-57668" y="0"/>
            <a:ext cx="12249667" cy="6858000"/>
          </a:xfrm>
          <a:prstGeom prst="rect">
            <a:avLst/>
          </a:prstGeom>
          <a:solidFill>
            <a:srgbClr val="F7F2E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 name="Grafik 1">
            <a:extLst>
              <a:ext uri="{FF2B5EF4-FFF2-40B4-BE49-F238E27FC236}">
                <a16:creationId xmlns:a16="http://schemas.microsoft.com/office/drawing/2014/main" id="{3D8F935A-A089-61C5-3757-4902E333733C}"/>
              </a:ext>
            </a:extLst>
          </p:cNvPr>
          <p:cNvPicPr>
            <a:picLocks noChangeAspect="1"/>
          </p:cNvPicPr>
          <p:nvPr userDrawn="1"/>
        </p:nvPicPr>
        <p:blipFill>
          <a:blip r:embed="rId3">
            <a:duotone>
              <a:prstClr val="black"/>
              <a:srgbClr val="D0815A">
                <a:tint val="45000"/>
                <a:satMod val="400000"/>
              </a:srgbClr>
            </a:duotone>
          </a:blip>
          <a:stretch>
            <a:fillRect/>
          </a:stretch>
        </p:blipFill>
        <p:spPr>
          <a:xfrm rot="10800000">
            <a:off x="-57666" y="-129444"/>
            <a:ext cx="3591697" cy="7116885"/>
          </a:xfrm>
          <a:prstGeom prst="rect">
            <a:avLst/>
          </a:prstGeom>
        </p:spPr>
      </p:pic>
    </p:spTree>
    <p:extLst>
      <p:ext uri="{BB962C8B-B14F-4D97-AF65-F5344CB8AC3E}">
        <p14:creationId xmlns:p14="http://schemas.microsoft.com/office/powerpoint/2010/main" val="520652291"/>
      </p:ext>
    </p:extLst>
  </p:cSld>
  <p:clrMap bg1="lt1" tx1="dk1" bg2="lt2" tx2="dk2" accent1="accent1" accent2="accent2" accent3="accent3" accent4="accent4" accent5="accent5" accent6="accent6" hlink="hlink" folHlink="folHlink"/>
  <p:sldLayoutIdLst>
    <p:sldLayoutId id="214748367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emf"/></Relationships>
</file>

<file path=ppt/slides/_rels/slide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6.emf"/></Relationships>
</file>

<file path=ppt/slides/_rels/slide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feld 6">
            <a:extLst>
              <a:ext uri="{FF2B5EF4-FFF2-40B4-BE49-F238E27FC236}">
                <a16:creationId xmlns:a16="http://schemas.microsoft.com/office/drawing/2014/main" id="{56859855-A6CA-331C-F37D-8E53F25CD6EA}"/>
              </a:ext>
            </a:extLst>
          </p:cNvPr>
          <p:cNvSpPr txBox="1"/>
          <p:nvPr/>
        </p:nvSpPr>
        <p:spPr>
          <a:xfrm>
            <a:off x="1430514" y="1354829"/>
            <a:ext cx="9330971" cy="889282"/>
          </a:xfrm>
          <a:prstGeom prst="rect">
            <a:avLst/>
          </a:prstGeom>
          <a:noFill/>
        </p:spPr>
        <p:txBody>
          <a:bodyPr wrap="square" rtlCol="0">
            <a:spAutoFit/>
          </a:bodyPr>
          <a:lstStyle/>
          <a:p>
            <a:pPr algn="ctr">
              <a:lnSpc>
                <a:spcPct val="70000"/>
              </a:lnSpc>
            </a:pPr>
            <a:r>
              <a:rPr lang="de-DE" sz="7200" spc="160" dirty="0">
                <a:solidFill>
                  <a:srgbClr val="D18259"/>
                </a:solidFill>
                <a:latin typeface="Amatic SC" pitchFamily="2" charset="-79"/>
                <a:ea typeface="Open Sans Semibold" panose="020B0706030804020204" pitchFamily="34" charset="0"/>
                <a:cs typeface="Amatic SC" pitchFamily="2" charset="-79"/>
              </a:rPr>
              <a:t>MUTIG IN DIE ZUKUNFT</a:t>
            </a:r>
          </a:p>
        </p:txBody>
      </p:sp>
      <p:pic>
        <p:nvPicPr>
          <p:cNvPr id="9" name="Grafik 8">
            <a:extLst>
              <a:ext uri="{FF2B5EF4-FFF2-40B4-BE49-F238E27FC236}">
                <a16:creationId xmlns:a16="http://schemas.microsoft.com/office/drawing/2014/main" id="{FFDE1AA0-C0B7-952B-7D2B-58D0206B2B89}"/>
              </a:ext>
            </a:extLst>
          </p:cNvPr>
          <p:cNvPicPr>
            <a:picLocks noChangeAspect="1"/>
          </p:cNvPicPr>
          <p:nvPr/>
        </p:nvPicPr>
        <p:blipFill>
          <a:blip r:embed="rId3">
            <a:alphaModFix amt="90000"/>
          </a:blip>
          <a:stretch>
            <a:fillRect/>
          </a:stretch>
        </p:blipFill>
        <p:spPr>
          <a:xfrm>
            <a:off x="8638526" y="2483807"/>
            <a:ext cx="2122959" cy="2130083"/>
          </a:xfrm>
          <a:prstGeom prst="rect">
            <a:avLst/>
          </a:prstGeom>
        </p:spPr>
      </p:pic>
      <p:pic>
        <p:nvPicPr>
          <p:cNvPr id="10" name="Grafik 9">
            <a:extLst>
              <a:ext uri="{FF2B5EF4-FFF2-40B4-BE49-F238E27FC236}">
                <a16:creationId xmlns:a16="http://schemas.microsoft.com/office/drawing/2014/main" id="{0A6414AE-937F-1FF3-2FF4-ED39057B9844}"/>
              </a:ext>
            </a:extLst>
          </p:cNvPr>
          <p:cNvPicPr>
            <a:picLocks noChangeAspect="1"/>
          </p:cNvPicPr>
          <p:nvPr/>
        </p:nvPicPr>
        <p:blipFill>
          <a:blip r:embed="rId4"/>
          <a:stretch>
            <a:fillRect/>
          </a:stretch>
        </p:blipFill>
        <p:spPr>
          <a:xfrm>
            <a:off x="4115830" y="3691307"/>
            <a:ext cx="3960340" cy="2269807"/>
          </a:xfrm>
          <a:prstGeom prst="rect">
            <a:avLst/>
          </a:prstGeom>
        </p:spPr>
      </p:pic>
      <p:sp>
        <p:nvSpPr>
          <p:cNvPr id="12" name="Textfeld 11">
            <a:extLst>
              <a:ext uri="{FF2B5EF4-FFF2-40B4-BE49-F238E27FC236}">
                <a16:creationId xmlns:a16="http://schemas.microsoft.com/office/drawing/2014/main" id="{1D74027B-8A55-9E62-50C7-7BD7E682A73F}"/>
              </a:ext>
            </a:extLst>
          </p:cNvPr>
          <p:cNvSpPr txBox="1"/>
          <p:nvPr/>
        </p:nvSpPr>
        <p:spPr>
          <a:xfrm>
            <a:off x="8630288" y="3092551"/>
            <a:ext cx="2122959" cy="667875"/>
          </a:xfrm>
          <a:prstGeom prst="rect">
            <a:avLst/>
          </a:prstGeom>
          <a:noFill/>
        </p:spPr>
        <p:txBody>
          <a:bodyPr wrap="square" rtlCol="0">
            <a:spAutoFit/>
          </a:bodyPr>
          <a:lstStyle/>
          <a:p>
            <a:pPr algn="ctr">
              <a:lnSpc>
                <a:spcPct val="70000"/>
              </a:lnSpc>
            </a:pPr>
            <a:r>
              <a:rPr lang="de-DE" sz="2200" b="1" spc="160" dirty="0">
                <a:solidFill>
                  <a:schemeClr val="bg1"/>
                </a:solidFill>
                <a:latin typeface="Amatic SC" pitchFamily="2" charset="-79"/>
                <a:ea typeface="Open Sans Semibold" panose="020B0706030804020204" pitchFamily="34" charset="0"/>
                <a:cs typeface="Amatic SC" pitchFamily="2" charset="-79"/>
              </a:rPr>
              <a:t>Allianzgebetswoch</a:t>
            </a:r>
            <a:r>
              <a:rPr lang="de-DE" sz="2200" spc="160" dirty="0">
                <a:solidFill>
                  <a:schemeClr val="bg1"/>
                </a:solidFill>
                <a:latin typeface="Amatic SC" pitchFamily="2" charset="-79"/>
                <a:ea typeface="Open Sans Semibold" panose="020B0706030804020204" pitchFamily="34" charset="0"/>
                <a:cs typeface="Amatic SC" pitchFamily="2" charset="-79"/>
              </a:rPr>
              <a:t>e</a:t>
            </a:r>
          </a:p>
          <a:p>
            <a:pPr algn="ctr">
              <a:lnSpc>
                <a:spcPct val="100000"/>
              </a:lnSpc>
            </a:pPr>
            <a:r>
              <a:rPr lang="de-CH" sz="2200" b="1" dirty="0">
                <a:solidFill>
                  <a:schemeClr val="bg1"/>
                </a:solidFill>
                <a:latin typeface="Amatic SC" pitchFamily="2" charset="-79"/>
                <a:cs typeface="Amatic SC" pitchFamily="2" charset="-79"/>
              </a:rPr>
              <a:t>10.– 17. </a:t>
            </a:r>
            <a:r>
              <a:rPr lang="de-CH" sz="2200" b="1" dirty="0" err="1">
                <a:solidFill>
                  <a:schemeClr val="bg1"/>
                </a:solidFill>
                <a:latin typeface="Amatic SC" pitchFamily="2" charset="-79"/>
                <a:cs typeface="Amatic SC" pitchFamily="2" charset="-79"/>
              </a:rPr>
              <a:t>januar</a:t>
            </a:r>
            <a:r>
              <a:rPr lang="de-CH" sz="2200" b="1" dirty="0">
                <a:solidFill>
                  <a:schemeClr val="bg1"/>
                </a:solidFill>
                <a:latin typeface="Amatic SC" pitchFamily="2" charset="-79"/>
                <a:cs typeface="Amatic SC" pitchFamily="2" charset="-79"/>
              </a:rPr>
              <a:t> 2027</a:t>
            </a:r>
          </a:p>
        </p:txBody>
      </p:sp>
    </p:spTree>
    <p:extLst>
      <p:ext uri="{BB962C8B-B14F-4D97-AF65-F5344CB8AC3E}">
        <p14:creationId xmlns:p14="http://schemas.microsoft.com/office/powerpoint/2010/main" val="13859529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B435136E-D0A9-8A6E-A704-ABC0668CAEB1}"/>
              </a:ext>
            </a:extLst>
          </p:cNvPr>
          <p:cNvPicPr>
            <a:picLocks noChangeAspect="1"/>
          </p:cNvPicPr>
          <p:nvPr/>
        </p:nvPicPr>
        <p:blipFill>
          <a:blip r:embed="rId3"/>
          <a:stretch>
            <a:fillRect/>
          </a:stretch>
        </p:blipFill>
        <p:spPr>
          <a:xfrm>
            <a:off x="5965055" y="490532"/>
            <a:ext cx="2815628" cy="860829"/>
          </a:xfrm>
          <a:prstGeom prst="rect">
            <a:avLst/>
          </a:prstGeom>
        </p:spPr>
      </p:pic>
      <p:sp>
        <p:nvSpPr>
          <p:cNvPr id="15" name="Textfeld 14">
            <a:extLst>
              <a:ext uri="{FF2B5EF4-FFF2-40B4-BE49-F238E27FC236}">
                <a16:creationId xmlns:a16="http://schemas.microsoft.com/office/drawing/2014/main" id="{A6E4EFB1-60AD-322B-238F-6406AD78B8BD}"/>
              </a:ext>
            </a:extLst>
          </p:cNvPr>
          <p:cNvSpPr txBox="1"/>
          <p:nvPr/>
        </p:nvSpPr>
        <p:spPr>
          <a:xfrm>
            <a:off x="166260" y="947271"/>
            <a:ext cx="2977574" cy="2800767"/>
          </a:xfrm>
          <a:prstGeom prst="rect">
            <a:avLst/>
          </a:prstGeom>
          <a:noFill/>
        </p:spPr>
        <p:txBody>
          <a:bodyPr wrap="square" rtlCol="0">
            <a:spAutoFit/>
          </a:bodyPr>
          <a:lstStyle/>
          <a:p>
            <a:pPr algn="ctr"/>
            <a:r>
              <a:rPr lang="de-DE" sz="4400" spc="160" dirty="0">
                <a:solidFill>
                  <a:srgbClr val="F7F2E2"/>
                </a:solidFill>
                <a:latin typeface="Amatic SC" pitchFamily="2" charset="-79"/>
                <a:ea typeface="Open Sans Semibold" panose="020B0706030804020204" pitchFamily="34" charset="0"/>
                <a:cs typeface="Amatic SC" pitchFamily="2" charset="-79"/>
              </a:rPr>
              <a:t>BETEN &amp; HANDELN</a:t>
            </a:r>
          </a:p>
          <a:p>
            <a:pPr algn="ctr"/>
            <a:endParaRPr lang="de-DE" sz="4400" spc="160" dirty="0">
              <a:solidFill>
                <a:schemeClr val="tx1">
                  <a:lumMod val="95000"/>
                  <a:lumOff val="5000"/>
                </a:schemeClr>
              </a:solidFill>
              <a:latin typeface="Amatic SC" pitchFamily="2" charset="-79"/>
              <a:ea typeface="Open Sans Semibold" panose="020B0706030804020204" pitchFamily="34" charset="0"/>
              <a:cs typeface="Amatic SC" pitchFamily="2" charset="-79"/>
            </a:endParaRPr>
          </a:p>
          <a:p>
            <a:pPr algn="ctr"/>
            <a:r>
              <a:rPr lang="de-DE" sz="4400" b="1" spc="160" dirty="0">
                <a:solidFill>
                  <a:srgbClr val="F7F2E2"/>
                </a:solidFill>
                <a:latin typeface="Amatic SC" pitchFamily="2" charset="-79"/>
                <a:ea typeface="Open Sans Semibold" panose="020B0706030804020204" pitchFamily="34" charset="0"/>
                <a:cs typeface="Amatic SC" pitchFamily="2" charset="-79"/>
              </a:rPr>
              <a:t>PROJEKT 2</a:t>
            </a:r>
          </a:p>
        </p:txBody>
      </p:sp>
      <p:pic>
        <p:nvPicPr>
          <p:cNvPr id="14" name="Grafik 13">
            <a:extLst>
              <a:ext uri="{FF2B5EF4-FFF2-40B4-BE49-F238E27FC236}">
                <a16:creationId xmlns:a16="http://schemas.microsoft.com/office/drawing/2014/main" id="{6289333F-A0AD-5647-1A95-F1EE9793E5D7}"/>
              </a:ext>
            </a:extLst>
          </p:cNvPr>
          <p:cNvPicPr>
            <a:picLocks noChangeAspect="1"/>
          </p:cNvPicPr>
          <p:nvPr/>
        </p:nvPicPr>
        <p:blipFill>
          <a:blip r:embed="rId4"/>
          <a:stretch>
            <a:fillRect/>
          </a:stretch>
        </p:blipFill>
        <p:spPr>
          <a:xfrm rot="21157356">
            <a:off x="3722779" y="2679025"/>
            <a:ext cx="7948618" cy="4350478"/>
          </a:xfrm>
          <a:prstGeom prst="rect">
            <a:avLst/>
          </a:prstGeom>
        </p:spPr>
      </p:pic>
      <p:sp>
        <p:nvSpPr>
          <p:cNvPr id="16" name="Textfeld 15">
            <a:extLst>
              <a:ext uri="{FF2B5EF4-FFF2-40B4-BE49-F238E27FC236}">
                <a16:creationId xmlns:a16="http://schemas.microsoft.com/office/drawing/2014/main" id="{586F359E-F05F-9AE5-596F-8665DD1002E4}"/>
              </a:ext>
            </a:extLst>
          </p:cNvPr>
          <p:cNvSpPr txBox="1"/>
          <p:nvPr/>
        </p:nvSpPr>
        <p:spPr>
          <a:xfrm>
            <a:off x="3991232" y="1762690"/>
            <a:ext cx="7187513" cy="1032334"/>
          </a:xfrm>
          <a:prstGeom prst="rect">
            <a:avLst/>
          </a:prstGeom>
          <a:noFill/>
        </p:spPr>
        <p:txBody>
          <a:bodyPr wrap="square" rtlCol="0">
            <a:spAutoFit/>
          </a:bodyPr>
          <a:lstStyle/>
          <a:p>
            <a:pPr>
              <a:lnSpc>
                <a:spcPct val="80000"/>
              </a:lnSpc>
            </a:pPr>
            <a:r>
              <a:rPr lang="de-DE" sz="2800" spc="160" dirty="0">
                <a:solidFill>
                  <a:schemeClr val="tx1">
                    <a:lumMod val="85000"/>
                    <a:lumOff val="15000"/>
                  </a:schemeClr>
                </a:solidFill>
                <a:latin typeface="Amatic SC" pitchFamily="2" charset="-79"/>
                <a:ea typeface="Open Sans Semibold" panose="020B0706030804020204" pitchFamily="34" charset="0"/>
                <a:cs typeface="Amatic SC" pitchFamily="2" charset="-79"/>
              </a:rPr>
              <a:t>HOFFNUNG MITTEN IM PULSIERENDEN LEBEN</a:t>
            </a:r>
          </a:p>
          <a:p>
            <a:pPr>
              <a:lnSpc>
                <a:spcPct val="80000"/>
              </a:lnSpc>
            </a:pPr>
            <a:r>
              <a:rPr lang="de-DE" sz="4800" spc="160" dirty="0">
                <a:solidFill>
                  <a:schemeClr val="tx1">
                    <a:lumMod val="85000"/>
                    <a:lumOff val="15000"/>
                  </a:schemeClr>
                </a:solidFill>
                <a:latin typeface="Montserrat Light" pitchFamily="2" charset="77"/>
                <a:ea typeface="Open Sans Semibold" panose="020B0706030804020204" pitchFamily="34" charset="0"/>
                <a:cs typeface="Abhaya Libre" panose="02000503000000000000" pitchFamily="2" charset="77"/>
              </a:rPr>
              <a:t>Hoffnungsfestival</a:t>
            </a:r>
          </a:p>
        </p:txBody>
      </p:sp>
    </p:spTree>
    <p:extLst>
      <p:ext uri="{BB962C8B-B14F-4D97-AF65-F5344CB8AC3E}">
        <p14:creationId xmlns:p14="http://schemas.microsoft.com/office/powerpoint/2010/main" val="2128848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ACCFBD-AFA9-0EAE-CF95-CAB9B5D92716}"/>
            </a:ext>
          </a:extLst>
        </p:cNvPr>
        <p:cNvGrpSpPr/>
        <p:nvPr/>
      </p:nvGrpSpPr>
      <p:grpSpPr>
        <a:xfrm>
          <a:off x="0" y="0"/>
          <a:ext cx="0" cy="0"/>
          <a:chOff x="0" y="0"/>
          <a:chExt cx="0" cy="0"/>
        </a:xfrm>
      </p:grpSpPr>
      <p:pic>
        <p:nvPicPr>
          <p:cNvPr id="13" name="Grafik 12">
            <a:extLst>
              <a:ext uri="{FF2B5EF4-FFF2-40B4-BE49-F238E27FC236}">
                <a16:creationId xmlns:a16="http://schemas.microsoft.com/office/drawing/2014/main" id="{CDEA10F1-8450-D754-8A87-ACEFF4AF4AD3}"/>
              </a:ext>
            </a:extLst>
          </p:cNvPr>
          <p:cNvPicPr>
            <a:picLocks noChangeAspect="1"/>
          </p:cNvPicPr>
          <p:nvPr/>
        </p:nvPicPr>
        <p:blipFill>
          <a:blip r:embed="rId3"/>
          <a:stretch>
            <a:fillRect/>
          </a:stretch>
        </p:blipFill>
        <p:spPr>
          <a:xfrm>
            <a:off x="5965055" y="490532"/>
            <a:ext cx="2815628" cy="860829"/>
          </a:xfrm>
          <a:prstGeom prst="rect">
            <a:avLst/>
          </a:prstGeom>
        </p:spPr>
      </p:pic>
      <p:sp>
        <p:nvSpPr>
          <p:cNvPr id="15" name="Textfeld 14">
            <a:extLst>
              <a:ext uri="{FF2B5EF4-FFF2-40B4-BE49-F238E27FC236}">
                <a16:creationId xmlns:a16="http://schemas.microsoft.com/office/drawing/2014/main" id="{C98C5913-D018-60DF-CD10-7114F69AC89E}"/>
              </a:ext>
            </a:extLst>
          </p:cNvPr>
          <p:cNvSpPr txBox="1"/>
          <p:nvPr/>
        </p:nvSpPr>
        <p:spPr>
          <a:xfrm>
            <a:off x="166260" y="947271"/>
            <a:ext cx="2977574" cy="2800767"/>
          </a:xfrm>
          <a:prstGeom prst="rect">
            <a:avLst/>
          </a:prstGeom>
          <a:noFill/>
        </p:spPr>
        <p:txBody>
          <a:bodyPr wrap="square" rtlCol="0">
            <a:spAutoFit/>
          </a:bodyPr>
          <a:lstStyle/>
          <a:p>
            <a:pPr algn="ctr"/>
            <a:r>
              <a:rPr lang="de-DE" sz="4400" spc="160" dirty="0">
                <a:solidFill>
                  <a:srgbClr val="F7F2E2"/>
                </a:solidFill>
                <a:latin typeface="Amatic SC" pitchFamily="2" charset="-79"/>
                <a:ea typeface="Open Sans Semibold" panose="020B0706030804020204" pitchFamily="34" charset="0"/>
                <a:cs typeface="Amatic SC" pitchFamily="2" charset="-79"/>
              </a:rPr>
              <a:t>BETEN &amp; HANDELN</a:t>
            </a:r>
          </a:p>
          <a:p>
            <a:pPr algn="ctr"/>
            <a:endParaRPr lang="de-DE" sz="4400" spc="160" dirty="0">
              <a:solidFill>
                <a:srgbClr val="F7F2E2"/>
              </a:solidFill>
              <a:latin typeface="Amatic SC" pitchFamily="2" charset="-79"/>
              <a:ea typeface="Open Sans Semibold" panose="020B0706030804020204" pitchFamily="34" charset="0"/>
              <a:cs typeface="Amatic SC" pitchFamily="2" charset="-79"/>
            </a:endParaRPr>
          </a:p>
          <a:p>
            <a:pPr algn="ctr"/>
            <a:r>
              <a:rPr lang="de-DE" sz="4400" b="1" spc="160" dirty="0">
                <a:solidFill>
                  <a:srgbClr val="F7F2E2"/>
                </a:solidFill>
                <a:latin typeface="Amatic SC" pitchFamily="2" charset="-79"/>
                <a:ea typeface="Open Sans Semibold" panose="020B0706030804020204" pitchFamily="34" charset="0"/>
                <a:cs typeface="Amatic SC" pitchFamily="2" charset="-79"/>
              </a:rPr>
              <a:t>PROJEKT 2</a:t>
            </a:r>
          </a:p>
        </p:txBody>
      </p:sp>
      <p:sp>
        <p:nvSpPr>
          <p:cNvPr id="3" name="Textfeld 2">
            <a:extLst>
              <a:ext uri="{FF2B5EF4-FFF2-40B4-BE49-F238E27FC236}">
                <a16:creationId xmlns:a16="http://schemas.microsoft.com/office/drawing/2014/main" id="{24AE65A5-E736-18AC-A700-F5E61C1B2F40}"/>
              </a:ext>
            </a:extLst>
          </p:cNvPr>
          <p:cNvSpPr txBox="1"/>
          <p:nvPr/>
        </p:nvSpPr>
        <p:spPr>
          <a:xfrm>
            <a:off x="3991232" y="2888514"/>
            <a:ext cx="7401698" cy="3888244"/>
          </a:xfrm>
          <a:prstGeom prst="rect">
            <a:avLst/>
          </a:prstGeom>
          <a:noFill/>
        </p:spPr>
        <p:txBody>
          <a:bodyPr wrap="square">
            <a:spAutoFit/>
          </a:bodyPr>
          <a:lstStyle/>
          <a:p>
            <a:pPr marL="0" marR="0">
              <a:spcAft>
                <a:spcPts val="428"/>
              </a:spcAft>
              <a:buNone/>
            </a:pPr>
            <a:r>
              <a:rPr lang="de-CH" sz="1600" dirty="0">
                <a:effectLst/>
                <a:latin typeface="Aptos" panose="020B0004020202020204" pitchFamily="34" charset="0"/>
              </a:rPr>
              <a:t>Vom 17. bis 19. September 2027 findet im Hauptbahnhof Zürich ein Hoffnungsfestival statt. Der Zürcher Hauptbahnhof ist mit täglich über 400’000 Pendlern der meistfrequentierte Ort der Schweiz. Er verwandelt sich während des Hoffnungsfestivals für drei Tage in einen Raum der Inspiration, Begegnung und Spiritualität. Christinnen und Christen engagieren sich gemeinsam und kreativ,</a:t>
            </a:r>
            <a:br>
              <a:rPr lang="de-CH" sz="1600" dirty="0">
                <a:effectLst/>
                <a:latin typeface="Aptos" panose="020B0004020202020204" pitchFamily="34" charset="0"/>
              </a:rPr>
            </a:br>
            <a:r>
              <a:rPr lang="de-CH" sz="1600" dirty="0">
                <a:effectLst/>
                <a:latin typeface="Aptos" panose="020B0004020202020204" pitchFamily="34" charset="0"/>
              </a:rPr>
              <a:t>um die christliche Hoffnung dort erfahrbar zu machen, wo das Leben pulsiert.</a:t>
            </a:r>
            <a:br>
              <a:rPr lang="de-CH" sz="1600" dirty="0">
                <a:effectLst/>
                <a:latin typeface="Aptos" panose="020B0004020202020204" pitchFamily="34" charset="0"/>
              </a:rPr>
            </a:br>
            <a:r>
              <a:rPr lang="de-CH" sz="1600" dirty="0">
                <a:effectLst/>
                <a:latin typeface="Aptos" panose="020B0004020202020204" pitchFamily="34" charset="0"/>
              </a:rPr>
              <a:t>Die Bahnhofshalle wird zu einem Ort, an dem Menschen aller Hintergründe willkommen sind – wertschätzend, modern und inspirierend gestaltet. </a:t>
            </a:r>
          </a:p>
          <a:p>
            <a:pPr marL="0" marR="0">
              <a:spcAft>
                <a:spcPts val="428"/>
              </a:spcAft>
              <a:buNone/>
            </a:pPr>
            <a:r>
              <a:rPr lang="de-CH" sz="1600" dirty="0">
                <a:effectLst/>
                <a:latin typeface="Aptos" panose="020B0004020202020204" pitchFamily="34" charset="0"/>
              </a:rPr>
              <a:t>Christen aus verschiedenen Traditionen, Landes- und Freikirchen tragen das Festival gemeinsam. Es wird vom Verein Aktionskomitee Christen Schweiz organisiert. Träger des Vereins sind die Schweizerische Evangelische Allianz, Campus für Christus und </a:t>
            </a:r>
            <a:r>
              <a:rPr lang="de-CH" sz="1600" dirty="0" err="1">
                <a:effectLst/>
                <a:latin typeface="Aptos" panose="020B0004020202020204" pitchFamily="34" charset="0"/>
              </a:rPr>
              <a:t>Livenet</a:t>
            </a:r>
            <a:r>
              <a:rPr lang="de-CH" sz="1600" dirty="0">
                <a:effectLst/>
                <a:latin typeface="Aptos" panose="020B0004020202020204" pitchFamily="34" charset="0"/>
              </a:rPr>
              <a:t>. Das gemeinsame Ziel ist es, dass Menschen Gott positiv erleben. Es wird eine Bühne mit verschiedenen Akteuren und Musik sowie eine Begegnungszone mit unterschiedlichen Attraktionen und Give-aways geben.</a:t>
            </a:r>
          </a:p>
        </p:txBody>
      </p:sp>
      <p:sp>
        <p:nvSpPr>
          <p:cNvPr id="14" name="Textfeld 13">
            <a:extLst>
              <a:ext uri="{FF2B5EF4-FFF2-40B4-BE49-F238E27FC236}">
                <a16:creationId xmlns:a16="http://schemas.microsoft.com/office/drawing/2014/main" id="{D6C36FC9-74F0-ABA9-58CC-67918564DFDE}"/>
              </a:ext>
            </a:extLst>
          </p:cNvPr>
          <p:cNvSpPr txBox="1"/>
          <p:nvPr/>
        </p:nvSpPr>
        <p:spPr>
          <a:xfrm>
            <a:off x="3991232" y="1762690"/>
            <a:ext cx="7187513" cy="1032334"/>
          </a:xfrm>
          <a:prstGeom prst="rect">
            <a:avLst/>
          </a:prstGeom>
          <a:noFill/>
        </p:spPr>
        <p:txBody>
          <a:bodyPr wrap="square" rtlCol="0">
            <a:spAutoFit/>
          </a:bodyPr>
          <a:lstStyle/>
          <a:p>
            <a:pPr>
              <a:lnSpc>
                <a:spcPct val="80000"/>
              </a:lnSpc>
            </a:pPr>
            <a:r>
              <a:rPr lang="de-DE" sz="2800" spc="160" dirty="0">
                <a:solidFill>
                  <a:schemeClr val="tx1">
                    <a:lumMod val="85000"/>
                    <a:lumOff val="15000"/>
                  </a:schemeClr>
                </a:solidFill>
                <a:latin typeface="Amatic SC" pitchFamily="2" charset="-79"/>
                <a:ea typeface="Open Sans Semibold" panose="020B0706030804020204" pitchFamily="34" charset="0"/>
                <a:cs typeface="Amatic SC" pitchFamily="2" charset="-79"/>
              </a:rPr>
              <a:t>HOFFNUNG MITTEN IM PULSIERENDEN LEBEN</a:t>
            </a:r>
          </a:p>
          <a:p>
            <a:pPr>
              <a:lnSpc>
                <a:spcPct val="80000"/>
              </a:lnSpc>
            </a:pPr>
            <a:r>
              <a:rPr lang="de-DE" sz="4800" spc="160" dirty="0">
                <a:solidFill>
                  <a:schemeClr val="tx1">
                    <a:lumMod val="85000"/>
                    <a:lumOff val="15000"/>
                  </a:schemeClr>
                </a:solidFill>
                <a:latin typeface="Montserrat Light" pitchFamily="2" charset="77"/>
                <a:ea typeface="Open Sans Semibold" panose="020B0706030804020204" pitchFamily="34" charset="0"/>
                <a:cs typeface="Abhaya Libre" panose="02000503000000000000" pitchFamily="2" charset="77"/>
              </a:rPr>
              <a:t>Hoffnungsfestival</a:t>
            </a:r>
          </a:p>
        </p:txBody>
      </p:sp>
    </p:spTree>
    <p:extLst>
      <p:ext uri="{BB962C8B-B14F-4D97-AF65-F5344CB8AC3E}">
        <p14:creationId xmlns:p14="http://schemas.microsoft.com/office/powerpoint/2010/main" val="28648654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493BD1-78B2-C22D-F095-26A9AE1195A7}"/>
            </a:ext>
          </a:extLst>
        </p:cNvPr>
        <p:cNvGrpSpPr/>
        <p:nvPr/>
      </p:nvGrpSpPr>
      <p:grpSpPr>
        <a:xfrm>
          <a:off x="0" y="0"/>
          <a:ext cx="0" cy="0"/>
          <a:chOff x="0" y="0"/>
          <a:chExt cx="0" cy="0"/>
        </a:xfrm>
      </p:grpSpPr>
      <p:pic>
        <p:nvPicPr>
          <p:cNvPr id="13" name="Grafik 12">
            <a:extLst>
              <a:ext uri="{FF2B5EF4-FFF2-40B4-BE49-F238E27FC236}">
                <a16:creationId xmlns:a16="http://schemas.microsoft.com/office/drawing/2014/main" id="{C9CE2B3D-BEB9-C83B-7EBA-6BE86A8166EC}"/>
              </a:ext>
            </a:extLst>
          </p:cNvPr>
          <p:cNvPicPr>
            <a:picLocks noChangeAspect="1"/>
          </p:cNvPicPr>
          <p:nvPr/>
        </p:nvPicPr>
        <p:blipFill>
          <a:blip r:embed="rId3"/>
          <a:stretch>
            <a:fillRect/>
          </a:stretch>
        </p:blipFill>
        <p:spPr>
          <a:xfrm>
            <a:off x="5965055" y="490532"/>
            <a:ext cx="2815628" cy="860829"/>
          </a:xfrm>
          <a:prstGeom prst="rect">
            <a:avLst/>
          </a:prstGeom>
        </p:spPr>
      </p:pic>
      <p:sp>
        <p:nvSpPr>
          <p:cNvPr id="15" name="Textfeld 14">
            <a:extLst>
              <a:ext uri="{FF2B5EF4-FFF2-40B4-BE49-F238E27FC236}">
                <a16:creationId xmlns:a16="http://schemas.microsoft.com/office/drawing/2014/main" id="{E2A0AD92-CBFC-1F06-B343-C402095CBD77}"/>
              </a:ext>
            </a:extLst>
          </p:cNvPr>
          <p:cNvSpPr txBox="1"/>
          <p:nvPr/>
        </p:nvSpPr>
        <p:spPr>
          <a:xfrm>
            <a:off x="166260" y="947271"/>
            <a:ext cx="2977574" cy="2800767"/>
          </a:xfrm>
          <a:prstGeom prst="rect">
            <a:avLst/>
          </a:prstGeom>
          <a:noFill/>
        </p:spPr>
        <p:txBody>
          <a:bodyPr wrap="square" rtlCol="0">
            <a:spAutoFit/>
          </a:bodyPr>
          <a:lstStyle/>
          <a:p>
            <a:pPr algn="ctr"/>
            <a:r>
              <a:rPr lang="de-DE" sz="4400" spc="160" dirty="0">
                <a:solidFill>
                  <a:srgbClr val="F7F2E2"/>
                </a:solidFill>
                <a:latin typeface="Amatic SC" pitchFamily="2" charset="-79"/>
                <a:ea typeface="Open Sans Semibold" panose="020B0706030804020204" pitchFamily="34" charset="0"/>
                <a:cs typeface="Amatic SC" pitchFamily="2" charset="-79"/>
              </a:rPr>
              <a:t>BETEN &amp; HANDELN</a:t>
            </a:r>
          </a:p>
          <a:p>
            <a:pPr algn="ctr"/>
            <a:endParaRPr lang="de-DE" sz="4400" spc="160" dirty="0">
              <a:solidFill>
                <a:schemeClr val="tx1">
                  <a:lumMod val="95000"/>
                  <a:lumOff val="5000"/>
                </a:schemeClr>
              </a:solidFill>
              <a:latin typeface="Amatic SC" pitchFamily="2" charset="-79"/>
              <a:ea typeface="Open Sans Semibold" panose="020B0706030804020204" pitchFamily="34" charset="0"/>
              <a:cs typeface="Amatic SC" pitchFamily="2" charset="-79"/>
            </a:endParaRPr>
          </a:p>
          <a:p>
            <a:pPr algn="ctr"/>
            <a:r>
              <a:rPr lang="de-DE" sz="4400" b="1" spc="160" dirty="0">
                <a:solidFill>
                  <a:srgbClr val="F7F2E2"/>
                </a:solidFill>
                <a:latin typeface="Amatic SC" pitchFamily="2" charset="-79"/>
                <a:ea typeface="Open Sans Semibold" panose="020B0706030804020204" pitchFamily="34" charset="0"/>
                <a:cs typeface="Amatic SC" pitchFamily="2" charset="-79"/>
              </a:rPr>
              <a:t>PROJEKT 2</a:t>
            </a:r>
          </a:p>
        </p:txBody>
      </p:sp>
      <p:sp>
        <p:nvSpPr>
          <p:cNvPr id="3" name="Textfeld 2">
            <a:extLst>
              <a:ext uri="{FF2B5EF4-FFF2-40B4-BE49-F238E27FC236}">
                <a16:creationId xmlns:a16="http://schemas.microsoft.com/office/drawing/2014/main" id="{B4379EF7-DF3C-8C5D-1766-99B927F3548B}"/>
              </a:ext>
            </a:extLst>
          </p:cNvPr>
          <p:cNvSpPr txBox="1"/>
          <p:nvPr/>
        </p:nvSpPr>
        <p:spPr>
          <a:xfrm>
            <a:off x="3991232" y="3059135"/>
            <a:ext cx="7401698" cy="584775"/>
          </a:xfrm>
          <a:prstGeom prst="rect">
            <a:avLst/>
          </a:prstGeom>
          <a:noFill/>
        </p:spPr>
        <p:txBody>
          <a:bodyPr wrap="square">
            <a:spAutoFit/>
          </a:bodyPr>
          <a:lstStyle/>
          <a:p>
            <a:r>
              <a:rPr lang="de-CH" sz="1600" dirty="0">
                <a:solidFill>
                  <a:srgbClr val="D0815A"/>
                </a:solidFill>
                <a:latin typeface="Aptos" panose="020B0004020202020204" pitchFamily="34" charset="0"/>
              </a:rPr>
              <a:t>Mit Ihrer Spende ermöglichen Sie, dass die christliche Hoffnung in Zürich und in der Deutschschweiz erfahrbar wird.</a:t>
            </a:r>
          </a:p>
        </p:txBody>
      </p:sp>
      <p:pic>
        <p:nvPicPr>
          <p:cNvPr id="2" name="Grafik 1">
            <a:extLst>
              <a:ext uri="{FF2B5EF4-FFF2-40B4-BE49-F238E27FC236}">
                <a16:creationId xmlns:a16="http://schemas.microsoft.com/office/drawing/2014/main" id="{7D584F33-768F-27CD-D607-6E5BE241D07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81216" y="4523576"/>
            <a:ext cx="4029568" cy="1696044"/>
          </a:xfrm>
          <a:prstGeom prst="rect">
            <a:avLst/>
          </a:prstGeom>
        </p:spPr>
      </p:pic>
      <p:sp>
        <p:nvSpPr>
          <p:cNvPr id="4" name="Textfeld 3">
            <a:extLst>
              <a:ext uri="{FF2B5EF4-FFF2-40B4-BE49-F238E27FC236}">
                <a16:creationId xmlns:a16="http://schemas.microsoft.com/office/drawing/2014/main" id="{44BA7B18-D743-AE1D-1785-39A97D0C7F90}"/>
              </a:ext>
            </a:extLst>
          </p:cNvPr>
          <p:cNvSpPr txBox="1"/>
          <p:nvPr/>
        </p:nvSpPr>
        <p:spPr>
          <a:xfrm>
            <a:off x="8169181" y="5048433"/>
            <a:ext cx="3223749" cy="584775"/>
          </a:xfrm>
          <a:prstGeom prst="rect">
            <a:avLst/>
          </a:prstGeom>
          <a:noFill/>
        </p:spPr>
        <p:txBody>
          <a:bodyPr wrap="square">
            <a:spAutoFit/>
          </a:bodyPr>
          <a:lstStyle/>
          <a:p>
            <a:pPr algn="ctr"/>
            <a:r>
              <a:rPr lang="de-DE" sz="1600" dirty="0">
                <a:solidFill>
                  <a:schemeClr val="tx1">
                    <a:lumMod val="95000"/>
                    <a:lumOff val="5000"/>
                  </a:schemeClr>
                </a:solidFill>
                <a:latin typeface="Aptos" panose="020B0004020202020204" pitchFamily="34" charset="0"/>
                <a:ea typeface="Open Sans Light" panose="020B0306030504020204" pitchFamily="34" charset="0"/>
                <a:cs typeface="Open Sans Light" panose="020B0306030504020204" pitchFamily="34" charset="0"/>
              </a:rPr>
              <a:t>Herzlichen Dank!</a:t>
            </a:r>
          </a:p>
          <a:p>
            <a:pPr algn="ctr"/>
            <a:r>
              <a:rPr lang="de-CH" sz="1600" dirty="0" err="1">
                <a:solidFill>
                  <a:srgbClr val="D0815A"/>
                </a:solidFill>
                <a:latin typeface="Aptos" panose="020B0004020202020204" pitchFamily="34" charset="0"/>
              </a:rPr>
              <a:t>is.gd</a:t>
            </a:r>
            <a:r>
              <a:rPr lang="de-CH" sz="1600" dirty="0">
                <a:solidFill>
                  <a:srgbClr val="D0815A"/>
                </a:solidFill>
                <a:latin typeface="Aptos" panose="020B0004020202020204" pitchFamily="34" charset="0"/>
              </a:rPr>
              <a:t>/</a:t>
            </a:r>
            <a:r>
              <a:rPr lang="de-CH" sz="1600" dirty="0" err="1">
                <a:solidFill>
                  <a:srgbClr val="D0815A"/>
                </a:solidFill>
                <a:latin typeface="Aptos" panose="020B0004020202020204" pitchFamily="34" charset="0"/>
              </a:rPr>
              <a:t>hoffnungsfestival</a:t>
            </a:r>
            <a:endParaRPr lang="de-CH" sz="1600" dirty="0">
              <a:solidFill>
                <a:srgbClr val="D0815A"/>
              </a:solidFill>
              <a:latin typeface="Aptos" panose="020B0004020202020204" pitchFamily="34" charset="0"/>
            </a:endParaRPr>
          </a:p>
        </p:txBody>
      </p:sp>
      <p:sp>
        <p:nvSpPr>
          <p:cNvPr id="7" name="Textfeld 6">
            <a:extLst>
              <a:ext uri="{FF2B5EF4-FFF2-40B4-BE49-F238E27FC236}">
                <a16:creationId xmlns:a16="http://schemas.microsoft.com/office/drawing/2014/main" id="{40225BF7-28E5-AA87-B338-38866325CBE7}"/>
              </a:ext>
            </a:extLst>
          </p:cNvPr>
          <p:cNvSpPr txBox="1"/>
          <p:nvPr/>
        </p:nvSpPr>
        <p:spPr>
          <a:xfrm>
            <a:off x="3991232" y="1762690"/>
            <a:ext cx="7187513" cy="1032334"/>
          </a:xfrm>
          <a:prstGeom prst="rect">
            <a:avLst/>
          </a:prstGeom>
          <a:noFill/>
        </p:spPr>
        <p:txBody>
          <a:bodyPr wrap="square" rtlCol="0">
            <a:spAutoFit/>
          </a:bodyPr>
          <a:lstStyle/>
          <a:p>
            <a:pPr>
              <a:lnSpc>
                <a:spcPct val="80000"/>
              </a:lnSpc>
            </a:pPr>
            <a:r>
              <a:rPr lang="de-DE" sz="2800" spc="160" dirty="0">
                <a:solidFill>
                  <a:schemeClr val="tx1">
                    <a:lumMod val="85000"/>
                    <a:lumOff val="15000"/>
                  </a:schemeClr>
                </a:solidFill>
                <a:latin typeface="Amatic SC" pitchFamily="2" charset="-79"/>
                <a:ea typeface="Open Sans Semibold" panose="020B0706030804020204" pitchFamily="34" charset="0"/>
                <a:cs typeface="Amatic SC" pitchFamily="2" charset="-79"/>
              </a:rPr>
              <a:t>HOFFNUNG MITTEN IM PULSIERENDEN LEBEN</a:t>
            </a:r>
          </a:p>
          <a:p>
            <a:pPr>
              <a:lnSpc>
                <a:spcPct val="80000"/>
              </a:lnSpc>
            </a:pPr>
            <a:r>
              <a:rPr lang="de-DE" sz="4800" spc="160" dirty="0">
                <a:solidFill>
                  <a:schemeClr val="tx1">
                    <a:lumMod val="85000"/>
                    <a:lumOff val="15000"/>
                  </a:schemeClr>
                </a:solidFill>
                <a:latin typeface="Montserrat Light" pitchFamily="2" charset="77"/>
                <a:ea typeface="Open Sans Semibold" panose="020B0706030804020204" pitchFamily="34" charset="0"/>
                <a:cs typeface="Abhaya Libre" panose="02000503000000000000" pitchFamily="2" charset="77"/>
              </a:rPr>
              <a:t>Hoffnungsfestival</a:t>
            </a:r>
          </a:p>
        </p:txBody>
      </p:sp>
    </p:spTree>
    <p:extLst>
      <p:ext uri="{BB962C8B-B14F-4D97-AF65-F5344CB8AC3E}">
        <p14:creationId xmlns:p14="http://schemas.microsoft.com/office/powerpoint/2010/main" val="2125682498"/>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enutzerdefiniertes Design">
  <a:themeElements>
    <a:clrScheme name="Gelb">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Benutzerdefiniertes Design">
  <a:themeElements>
    <a:clrScheme name="Gelb">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Benutzerdefiniertes Design">
  <a:themeElements>
    <a:clrScheme name="Gelb">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Benutzerdefiniertes Design">
  <a:themeElements>
    <a:clrScheme name="Gelb">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2ba532d-f180-4f8f-872c-99e32e6fc8fa" xsi:nil="true"/>
    <lcf76f155ced4ddcb4097134ff3c332f xmlns="0867fed2-0fe1-4fd8-a119-e39e0a0a4aa0">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AD85A4D44630F942A54B8591AA5FC0DD" ma:contentTypeVersion="20" ma:contentTypeDescription="Ein neues Dokument erstellen." ma:contentTypeScope="" ma:versionID="ecd8ab3f2a1228d579c0d66afaa9bbb1">
  <xsd:schema xmlns:xsd="http://www.w3.org/2001/XMLSchema" xmlns:xs="http://www.w3.org/2001/XMLSchema" xmlns:p="http://schemas.microsoft.com/office/2006/metadata/properties" xmlns:ns2="0867fed2-0fe1-4fd8-a119-e39e0a0a4aa0" xmlns:ns3="02ba532d-f180-4f8f-872c-99e32e6fc8fa" targetNamespace="http://schemas.microsoft.com/office/2006/metadata/properties" ma:root="true" ma:fieldsID="a40ff1cc7c48afd35753ffbdaad152c0" ns2:_="" ns3:_="">
    <xsd:import namespace="0867fed2-0fe1-4fd8-a119-e39e0a0a4aa0"/>
    <xsd:import namespace="02ba532d-f180-4f8f-872c-99e32e6fc8f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2:MediaServiceOCR" minOccurs="0"/>
                <xsd:element ref="ns3:SharedWithUsers" minOccurs="0"/>
                <xsd:element ref="ns3:SharedWithDetails" minOccurs="0"/>
                <xsd:element ref="ns3:TaxCatchAll" minOccurs="0"/>
                <xsd:element ref="ns2:lcf76f155ced4ddcb4097134ff3c332f"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867fed2-0fe1-4fd8-a119-e39e0a0a4aa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Bildmarkierungen" ma:readOnly="false" ma:fieldId="{5cf76f15-5ced-4ddc-b409-7134ff3c332f}" ma:taxonomyMulti="true" ma:sspId="d8343e44-f747-4201-bfe2-a13ad0dbe315" ma:termSetId="09814cd3-568e-fe90-9814-8d621ff8fb84" ma:anchorId="fba54fb3-c3e1-fe81-a776-ca4b69148c4d" ma:open="true" ma:isKeyword="false">
      <xsd:complexType>
        <xsd:sequence>
          <xsd:element ref="pc:Terms" minOccurs="0" maxOccurs="1"/>
        </xsd:sequence>
      </xsd:complexType>
    </xsd:element>
    <xsd:element name="MediaLengthInSeconds" ma:index="23" nillable="true" ma:displayName="MediaLengthInSeconds" ma:hidden="true" ma:internalName="MediaLengthInSeconds" ma:readOnly="true">
      <xsd:simpleType>
        <xsd:restriction base="dms:Unknown"/>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2ba532d-f180-4f8f-872c-99e32e6fc8fa" elementFormDefault="qualified">
    <xsd:import namespace="http://schemas.microsoft.com/office/2006/documentManagement/types"/>
    <xsd:import namespace="http://schemas.microsoft.com/office/infopath/2007/PartnerControls"/>
    <xsd:element name="SharedWithUsers" ma:index="18"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Freigegeben für - Details" ma:internalName="SharedWithDetails" ma:readOnly="true">
      <xsd:simpleType>
        <xsd:restriction base="dms:Note">
          <xsd:maxLength value="255"/>
        </xsd:restriction>
      </xsd:simpleType>
    </xsd:element>
    <xsd:element name="TaxCatchAll" ma:index="20" nillable="true" ma:displayName="Taxonomy Catch All Column" ma:hidden="true" ma:list="{6c1eccb9-f7e9-4296-956e-c7f7996e5df9}" ma:internalName="TaxCatchAll" ma:showField="CatchAllData" ma:web="02ba532d-f180-4f8f-872c-99e32e6fc8f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8DF4630-25C3-4DB8-8C11-F07DBD4B589D}">
  <ds:schemaRefs>
    <ds:schemaRef ds:uri="http://schemas.microsoft.com/office/2006/documentManagement/types"/>
    <ds:schemaRef ds:uri="0867fed2-0fe1-4fd8-a119-e39e0a0a4aa0"/>
    <ds:schemaRef ds:uri="02ba532d-f180-4f8f-872c-99e32e6fc8fa"/>
    <ds:schemaRef ds:uri="http://purl.org/dc/dcmitype/"/>
    <ds:schemaRef ds:uri="http://purl.org/dc/terms/"/>
    <ds:schemaRef ds:uri="http://www.w3.org/XML/1998/namespace"/>
    <ds:schemaRef ds:uri="http://schemas.microsoft.com/office/2006/metadata/properties"/>
    <ds:schemaRef ds:uri="http://schemas.microsoft.com/office/infopath/2007/PartnerControls"/>
    <ds:schemaRef ds:uri="http://schemas.openxmlformats.org/package/2006/metadata/core-properties"/>
    <ds:schemaRef ds:uri="http://purl.org/dc/elements/1.1/"/>
  </ds:schemaRefs>
</ds:datastoreItem>
</file>

<file path=customXml/itemProps2.xml><?xml version="1.0" encoding="utf-8"?>
<ds:datastoreItem xmlns:ds="http://schemas.openxmlformats.org/officeDocument/2006/customXml" ds:itemID="{89AC8310-DF2D-450D-BB49-6C8DBD2D5B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867fed2-0fe1-4fd8-a119-e39e0a0a4aa0"/>
    <ds:schemaRef ds:uri="02ba532d-f180-4f8f-872c-99e32e6fc8f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A8BAF76-D84A-4C20-9081-2C75035AA30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240</Words>
  <Application>Microsoft Macintosh PowerPoint</Application>
  <PresentationFormat>Breitbild</PresentationFormat>
  <Paragraphs>27</Paragraphs>
  <Slides>4</Slides>
  <Notes>4</Notes>
  <HiddenSlides>0</HiddenSlides>
  <MMClips>0</MMClips>
  <ScaleCrop>false</ScaleCrop>
  <HeadingPairs>
    <vt:vector size="6" baseType="variant">
      <vt:variant>
        <vt:lpstr>Verwendete Schriftarten</vt:lpstr>
      </vt:variant>
      <vt:variant>
        <vt:i4>4</vt:i4>
      </vt:variant>
      <vt:variant>
        <vt:lpstr>Design</vt:lpstr>
      </vt:variant>
      <vt:variant>
        <vt:i4>5</vt:i4>
      </vt:variant>
      <vt:variant>
        <vt:lpstr>Folientitel</vt:lpstr>
      </vt:variant>
      <vt:variant>
        <vt:i4>4</vt:i4>
      </vt:variant>
    </vt:vector>
  </HeadingPairs>
  <TitlesOfParts>
    <vt:vector size="13" baseType="lpstr">
      <vt:lpstr>Amatic SC</vt:lpstr>
      <vt:lpstr>Aptos</vt:lpstr>
      <vt:lpstr>Arial</vt:lpstr>
      <vt:lpstr>Montserrat Light</vt:lpstr>
      <vt:lpstr>Office</vt:lpstr>
      <vt:lpstr>Benutzerdefiniertes Design</vt:lpstr>
      <vt:lpstr>4_Benutzerdefiniertes Design</vt:lpstr>
      <vt:lpstr>2_Benutzerdefiniertes Design</vt:lpstr>
      <vt:lpstr>3_Benutzerdefiniertes Design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Roland Mürner</dc:creator>
  <cp:lastModifiedBy>Roland Mürner</cp:lastModifiedBy>
  <cp:revision>25</cp:revision>
  <dcterms:created xsi:type="dcterms:W3CDTF">2021-09-09T15:33:07Z</dcterms:created>
  <dcterms:modified xsi:type="dcterms:W3CDTF">2026-10-14T12:15:23Z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0x010100AD85A4D44630F942A54B8591AA5FC0DD</vt:lpwstr>
  </property>
  <property fmtid="{D5CDD505-2E9C-101B-9397-08002B2CF9AE}" pid="3" name="MediaServiceImageTags">
    <vt:lpwstr/>
  </property>
  <property fmtid="{D5CDD505-2E9C-101B-9397-08002B2CF9AE}" pid="4" name="_SourceUrl">
    <vt:lpwstr/>
  </property>
  <property fmtid="{D5CDD505-2E9C-101B-9397-08002B2CF9AE}" pid="5" name="_SharedFileIndex">
    <vt:lpwstr/>
  </property>
  <property fmtid="{D5CDD505-2E9C-101B-9397-08002B2CF9AE}" pid="6" name="ComplianceAssetId">
    <vt:lpwstr/>
  </property>
  <property fmtid="{D5CDD505-2E9C-101B-9397-08002B2CF9AE}" pid="7" name="_ExtendedDescription">
    <vt:lpwstr/>
  </property>
  <property fmtid="{D5CDD505-2E9C-101B-9397-08002B2CF9AE}" pid="8" name="TriggerFlowInfo">
    <vt:lpwstr/>
  </property>
</Properties>
</file>